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Staatliches"/>
      <p:regular r:id="rId46"/>
    </p:embeddedFont>
    <p:embeddedFont>
      <p:font typeface="Bebas Neue"/>
      <p:regular r:id="rId47"/>
    </p:embeddedFont>
    <p:embeddedFont>
      <p:font typeface="Cairo"/>
      <p:regular r:id="rId48"/>
      <p:bold r:id="rId49"/>
    </p:embeddedFont>
    <p:embeddedFont>
      <p:font typeface="PT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Staatliches-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iro-regular.fntdata"/><Relationship Id="rId47" Type="http://schemas.openxmlformats.org/officeDocument/2006/relationships/font" Target="fonts/BebasNeue-regular.fntdata"/><Relationship Id="rId49" Type="http://schemas.openxmlformats.org/officeDocument/2006/relationships/font" Target="fonts/Cair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TSans-bold.fntdata"/><Relationship Id="rId50" Type="http://schemas.openxmlformats.org/officeDocument/2006/relationships/font" Target="fonts/PTSans-regular.fntdata"/><Relationship Id="rId53" Type="http://schemas.openxmlformats.org/officeDocument/2006/relationships/font" Target="fonts/PTSans-boldItalic.fntdata"/><Relationship Id="rId52" Type="http://schemas.openxmlformats.org/officeDocument/2006/relationships/font" Target="fonts/PT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9d240c1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9d240c1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f816d57147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f816d57147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fa0497220b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fa0497220b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7b2dad823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7b2dad823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f816d571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f816d571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f816d57147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f816d57147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fa0497220b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fa0497220b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fa0497220b_1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fa0497220b_1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f80f4eae22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f80f4eae22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f816d57147_1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f816d57147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7b349e6ee3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7b349e6ee3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7b349e6ee3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349e6ee3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fa0497220b_1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fa0497220b_1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7b2dad823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7b2dad823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f80f4eae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f80f4eae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f80f4eae2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f80f4eae2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f80f4eae2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f80f4eae2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f80f4eae2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f80f4eae2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f80f4eae22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f80f4eae22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f80f4eae22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f80f4eae22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f80f4eae2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f80f4eae2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f80f4eae22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f80f4eae22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f80f4eae22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f80f4eae22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f80f4eae2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f80f4eae2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f80f4eae22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f80f4eae22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fa049722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fa049722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f80f4eae22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f80f4eae22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fa0497220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fa0497220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fa0497220b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fa0497220b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fa0497220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fa0497220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7b349e6ee3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7b349e6ee3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7b2dad823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7b2dad823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7b2dad823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7b2dad823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714c65c7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f714c65c7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f714c65c74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f714c65c74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f714c65c74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f714c65c74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f714c65c74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f714c65c74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a049722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a049722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3100" y="2926700"/>
            <a:ext cx="4287000" cy="865200"/>
          </a:xfrm>
          <a:prstGeom prst="rect">
            <a:avLst/>
          </a:prstGeom>
          <a:noFill/>
          <a:ln>
            <a:noFill/>
          </a:ln>
        </p:spPr>
        <p:txBody>
          <a:bodyPr anchorCtr="0" anchor="ctr" bIns="0" lIns="0" spcFirstLastPara="1" rIns="0" wrap="square" tIns="0">
            <a:noAutofit/>
          </a:bodyPr>
          <a:lstStyle>
            <a:lvl1pPr lvl="0" algn="l">
              <a:lnSpc>
                <a:spcPct val="80000"/>
              </a:lnSpc>
              <a:spcBef>
                <a:spcPts val="0"/>
              </a:spcBef>
              <a:spcAft>
                <a:spcPts val="0"/>
              </a:spcAft>
              <a:buClr>
                <a:srgbClr val="191919"/>
              </a:buClr>
              <a:buSzPts val="5200"/>
              <a:buNone/>
              <a:defRPr sz="6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121" y="3679025"/>
            <a:ext cx="4287000" cy="475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2" type="ctrTitle"/>
          </p:nvPr>
        </p:nvSpPr>
        <p:spPr>
          <a:xfrm>
            <a:off x="713125" y="988675"/>
            <a:ext cx="2493000" cy="926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grpSp>
        <p:nvGrpSpPr>
          <p:cNvPr id="13" name="Google Shape;13;p2"/>
          <p:cNvGrpSpPr/>
          <p:nvPr/>
        </p:nvGrpSpPr>
        <p:grpSpPr>
          <a:xfrm>
            <a:off x="-123366" y="3705936"/>
            <a:ext cx="932694" cy="1513428"/>
            <a:chOff x="5252475" y="3372998"/>
            <a:chExt cx="758596" cy="1230930"/>
          </a:xfrm>
        </p:grpSpPr>
        <p:sp>
          <p:nvSpPr>
            <p:cNvPr id="14" name="Google Shape;14;p2"/>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1" name="Shape 201"/>
        <p:cNvGrpSpPr/>
        <p:nvPr/>
      </p:nvGrpSpPr>
      <p:grpSpPr>
        <a:xfrm>
          <a:off x="0" y="0"/>
          <a:ext cx="0" cy="0"/>
          <a:chOff x="0" y="0"/>
          <a:chExt cx="0" cy="0"/>
        </a:xfrm>
      </p:grpSpPr>
      <p:sp>
        <p:nvSpPr>
          <p:cNvPr id="202" name="Google Shape;202;p11"/>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3" name="Google Shape;203;p11"/>
          <p:cNvSpPr txBox="1"/>
          <p:nvPr>
            <p:ph idx="2" type="title"/>
          </p:nvPr>
        </p:nvSpPr>
        <p:spPr>
          <a:xfrm>
            <a:off x="950848" y="2095300"/>
            <a:ext cx="22977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4" name="Google Shape;204;p11"/>
          <p:cNvSpPr txBox="1"/>
          <p:nvPr>
            <p:ph idx="3" type="title"/>
          </p:nvPr>
        </p:nvSpPr>
        <p:spPr>
          <a:xfrm>
            <a:off x="5979250" y="2095300"/>
            <a:ext cx="21474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5" name="Google Shape;205;p11"/>
          <p:cNvSpPr txBox="1"/>
          <p:nvPr>
            <p:ph idx="1" type="subTitle"/>
          </p:nvPr>
        </p:nvSpPr>
        <p:spPr>
          <a:xfrm>
            <a:off x="5979253" y="2654202"/>
            <a:ext cx="2147400" cy="1340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6" name="Google Shape;206;p11"/>
          <p:cNvSpPr txBox="1"/>
          <p:nvPr>
            <p:ph idx="4" type="subTitle"/>
          </p:nvPr>
        </p:nvSpPr>
        <p:spPr>
          <a:xfrm>
            <a:off x="950848" y="2654202"/>
            <a:ext cx="2297700" cy="1340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7" name="Google Shape;207;p11"/>
          <p:cNvSpPr/>
          <p:nvPr/>
        </p:nvSpPr>
        <p:spPr>
          <a:xfrm rot="2700000">
            <a:off x="276569" y="540715"/>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1"/>
          <p:cNvSpPr/>
          <p:nvPr/>
        </p:nvSpPr>
        <p:spPr>
          <a:xfrm rot="2700000">
            <a:off x="100461" y="19966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1"/>
          <p:cNvSpPr/>
          <p:nvPr/>
        </p:nvSpPr>
        <p:spPr>
          <a:xfrm rot="2700000">
            <a:off x="8508777" y="408376"/>
            <a:ext cx="470996" cy="47099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1"/>
          <p:cNvSpPr/>
          <p:nvPr/>
        </p:nvSpPr>
        <p:spPr>
          <a:xfrm rot="2700000">
            <a:off x="8840511" y="106951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2" name="Shape 212"/>
        <p:cNvGrpSpPr/>
        <p:nvPr/>
      </p:nvGrpSpPr>
      <p:grpSpPr>
        <a:xfrm>
          <a:off x="0" y="0"/>
          <a:ext cx="0" cy="0"/>
          <a:chOff x="0" y="0"/>
          <a:chExt cx="0" cy="0"/>
        </a:xfrm>
      </p:grpSpPr>
      <p:sp>
        <p:nvSpPr>
          <p:cNvPr id="213" name="Google Shape;213;p12"/>
          <p:cNvSpPr/>
          <p:nvPr/>
        </p:nvSpPr>
        <p:spPr>
          <a:xfrm rot="8100000">
            <a:off x="8460529" y="1531072"/>
            <a:ext cx="404009" cy="4040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rot="8100000">
            <a:off x="8764708" y="997550"/>
            <a:ext cx="313704" cy="31545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p:nvPr/>
        </p:nvSpPr>
        <p:spPr>
          <a:xfrm rot="8100000">
            <a:off x="8162580" y="134785"/>
            <a:ext cx="650836" cy="65083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2"/>
          <p:cNvSpPr/>
          <p:nvPr/>
        </p:nvSpPr>
        <p:spPr>
          <a:xfrm rot="2700000">
            <a:off x="276569" y="4605415"/>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2"/>
          <p:cNvSpPr/>
          <p:nvPr/>
        </p:nvSpPr>
        <p:spPr>
          <a:xfrm rot="2700000">
            <a:off x="100461" y="426436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 name="Google Shape;218;p12"/>
          <p:cNvGrpSpPr/>
          <p:nvPr/>
        </p:nvGrpSpPr>
        <p:grpSpPr>
          <a:xfrm>
            <a:off x="-120517" y="-69488"/>
            <a:ext cx="586031" cy="736432"/>
            <a:chOff x="-84151" y="785111"/>
            <a:chExt cx="490484" cy="616364"/>
          </a:xfrm>
        </p:grpSpPr>
        <p:sp>
          <p:nvSpPr>
            <p:cNvPr id="219" name="Google Shape;219;p12"/>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2"/>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2"/>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2"/>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12"/>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224" name="Google Shape;224;p12"/>
          <p:cNvGrpSpPr/>
          <p:nvPr/>
        </p:nvGrpSpPr>
        <p:grpSpPr>
          <a:xfrm flipH="1">
            <a:off x="294704" y="-69476"/>
            <a:ext cx="425299" cy="534449"/>
            <a:chOff x="-84151" y="785111"/>
            <a:chExt cx="490484" cy="616364"/>
          </a:xfrm>
        </p:grpSpPr>
        <p:sp>
          <p:nvSpPr>
            <p:cNvPr id="225" name="Google Shape;225;p12"/>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2"/>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9" name="Google Shape;229;p12"/>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230" name="Google Shape;230;p1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1" name="Google Shape;231;p12"/>
          <p:cNvSpPr txBox="1"/>
          <p:nvPr>
            <p:ph idx="2" type="title"/>
          </p:nvPr>
        </p:nvSpPr>
        <p:spPr>
          <a:xfrm>
            <a:off x="720000" y="2728175"/>
            <a:ext cx="2305500" cy="434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2" name="Google Shape;232;p12"/>
          <p:cNvSpPr txBox="1"/>
          <p:nvPr>
            <p:ph idx="1" type="subTitle"/>
          </p:nvPr>
        </p:nvSpPr>
        <p:spPr>
          <a:xfrm>
            <a:off x="720000" y="3162950"/>
            <a:ext cx="2305500" cy="946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233" name="Google Shape;233;p12"/>
          <p:cNvSpPr txBox="1"/>
          <p:nvPr>
            <p:ph idx="3" type="title"/>
          </p:nvPr>
        </p:nvSpPr>
        <p:spPr>
          <a:xfrm>
            <a:off x="3419221" y="1766419"/>
            <a:ext cx="2305500" cy="434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4" name="Google Shape;234;p12"/>
          <p:cNvSpPr txBox="1"/>
          <p:nvPr>
            <p:ph idx="4" type="subTitle"/>
          </p:nvPr>
        </p:nvSpPr>
        <p:spPr>
          <a:xfrm>
            <a:off x="3419221" y="2201194"/>
            <a:ext cx="2305500" cy="946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235" name="Google Shape;235;p12"/>
          <p:cNvSpPr txBox="1"/>
          <p:nvPr>
            <p:ph idx="5" type="title"/>
          </p:nvPr>
        </p:nvSpPr>
        <p:spPr>
          <a:xfrm>
            <a:off x="6118448" y="2728175"/>
            <a:ext cx="2305500" cy="434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6" name="Google Shape;236;p12"/>
          <p:cNvSpPr txBox="1"/>
          <p:nvPr>
            <p:ph idx="6" type="subTitle"/>
          </p:nvPr>
        </p:nvSpPr>
        <p:spPr>
          <a:xfrm>
            <a:off x="6118449" y="3162950"/>
            <a:ext cx="2305500" cy="946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237" name="Google Shape;23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38" name="Shape 238"/>
        <p:cNvGrpSpPr/>
        <p:nvPr/>
      </p:nvGrpSpPr>
      <p:grpSpPr>
        <a:xfrm>
          <a:off x="0" y="0"/>
          <a:ext cx="0" cy="0"/>
          <a:chOff x="0" y="0"/>
          <a:chExt cx="0" cy="0"/>
        </a:xfrm>
      </p:grpSpPr>
      <p:grpSp>
        <p:nvGrpSpPr>
          <p:cNvPr id="239" name="Google Shape;239;p13"/>
          <p:cNvGrpSpPr/>
          <p:nvPr/>
        </p:nvGrpSpPr>
        <p:grpSpPr>
          <a:xfrm rot="-8670637">
            <a:off x="8397450" y="-99677"/>
            <a:ext cx="680127" cy="1103603"/>
            <a:chOff x="5252475" y="3372998"/>
            <a:chExt cx="758596" cy="1230930"/>
          </a:xfrm>
        </p:grpSpPr>
        <p:sp>
          <p:nvSpPr>
            <p:cNvPr id="240" name="Google Shape;240;p13"/>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3"/>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3"/>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3"/>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3"/>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3"/>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3"/>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3"/>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3"/>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3"/>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3"/>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13"/>
          <p:cNvSpPr/>
          <p:nvPr/>
        </p:nvSpPr>
        <p:spPr>
          <a:xfrm flipH="1" rot="10800000">
            <a:off x="7817013" y="121765"/>
            <a:ext cx="323252" cy="32325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3"/>
          <p:cNvSpPr/>
          <p:nvPr/>
        </p:nvSpPr>
        <p:spPr>
          <a:xfrm flipH="1" rot="10800000">
            <a:off x="284929" y="164519"/>
            <a:ext cx="428168" cy="4282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3"/>
          <p:cNvSpPr/>
          <p:nvPr/>
        </p:nvSpPr>
        <p:spPr>
          <a:xfrm flipH="1" rot="10800000">
            <a:off x="111152" y="781317"/>
            <a:ext cx="236405" cy="23640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3"/>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5" name="Google Shape;255;p13"/>
          <p:cNvSpPr txBox="1"/>
          <p:nvPr>
            <p:ph idx="2" type="title"/>
          </p:nvPr>
        </p:nvSpPr>
        <p:spPr>
          <a:xfrm>
            <a:off x="4922400" y="1347250"/>
            <a:ext cx="35226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6" name="Google Shape;256;p13"/>
          <p:cNvSpPr txBox="1"/>
          <p:nvPr>
            <p:ph idx="3" type="title"/>
          </p:nvPr>
        </p:nvSpPr>
        <p:spPr>
          <a:xfrm>
            <a:off x="720000" y="3101625"/>
            <a:ext cx="35226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7" name="Google Shape;257;p13"/>
          <p:cNvSpPr txBox="1"/>
          <p:nvPr>
            <p:ph idx="1" type="subTitle"/>
          </p:nvPr>
        </p:nvSpPr>
        <p:spPr>
          <a:xfrm>
            <a:off x="720002" y="3660525"/>
            <a:ext cx="3522600" cy="882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8" name="Google Shape;258;p13"/>
          <p:cNvSpPr txBox="1"/>
          <p:nvPr>
            <p:ph idx="4" type="subTitle"/>
          </p:nvPr>
        </p:nvSpPr>
        <p:spPr>
          <a:xfrm>
            <a:off x="4922400" y="1906150"/>
            <a:ext cx="3522600" cy="882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9" name="Google Shape;25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260" name="Shape 260"/>
        <p:cNvGrpSpPr/>
        <p:nvPr/>
      </p:nvGrpSpPr>
      <p:grpSpPr>
        <a:xfrm>
          <a:off x="0" y="0"/>
          <a:ext cx="0" cy="0"/>
          <a:chOff x="0" y="0"/>
          <a:chExt cx="0" cy="0"/>
        </a:xfrm>
      </p:grpSpPr>
      <p:sp>
        <p:nvSpPr>
          <p:cNvPr id="261" name="Google Shape;261;p14"/>
          <p:cNvSpPr txBox="1"/>
          <p:nvPr>
            <p:ph type="title"/>
          </p:nvPr>
        </p:nvSpPr>
        <p:spPr>
          <a:xfrm>
            <a:off x="4572000" y="2291700"/>
            <a:ext cx="38664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2" name="Google Shape;262;p14"/>
          <p:cNvSpPr txBox="1"/>
          <p:nvPr>
            <p:ph idx="2" type="title"/>
          </p:nvPr>
        </p:nvSpPr>
        <p:spPr>
          <a:xfrm>
            <a:off x="6084250" y="1308950"/>
            <a:ext cx="8418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63" name="Google Shape;263;p14"/>
          <p:cNvSpPr txBox="1"/>
          <p:nvPr>
            <p:ph idx="1" type="subTitle"/>
          </p:nvPr>
        </p:nvSpPr>
        <p:spPr>
          <a:xfrm>
            <a:off x="4572000" y="3628575"/>
            <a:ext cx="3866400" cy="419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264" name="Google Shape;264;p14"/>
          <p:cNvGrpSpPr/>
          <p:nvPr/>
        </p:nvGrpSpPr>
        <p:grpSpPr>
          <a:xfrm rot="-8670632">
            <a:off x="207584" y="-134179"/>
            <a:ext cx="932706" cy="1513449"/>
            <a:chOff x="5252475" y="3372998"/>
            <a:chExt cx="758596" cy="1230930"/>
          </a:xfrm>
        </p:grpSpPr>
        <p:sp>
          <p:nvSpPr>
            <p:cNvPr id="265" name="Google Shape;265;p1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7" name="Shape 277"/>
        <p:cNvGrpSpPr/>
        <p:nvPr/>
      </p:nvGrpSpPr>
      <p:grpSpPr>
        <a:xfrm>
          <a:off x="0" y="0"/>
          <a:ext cx="0" cy="0"/>
          <a:chOff x="0" y="0"/>
          <a:chExt cx="0" cy="0"/>
        </a:xfrm>
      </p:grpSpPr>
      <p:sp>
        <p:nvSpPr>
          <p:cNvPr id="278" name="Google Shape;278;p15"/>
          <p:cNvSpPr/>
          <p:nvPr/>
        </p:nvSpPr>
        <p:spPr>
          <a:xfrm rot="-1799975">
            <a:off x="1045287" y="127042"/>
            <a:ext cx="251006" cy="252404"/>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5"/>
          <p:cNvSpPr/>
          <p:nvPr/>
        </p:nvSpPr>
        <p:spPr>
          <a:xfrm rot="-1799975">
            <a:off x="295136" y="176511"/>
            <a:ext cx="520758" cy="520758"/>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15"/>
          <p:cNvGrpSpPr/>
          <p:nvPr/>
        </p:nvGrpSpPr>
        <p:grpSpPr>
          <a:xfrm rot="8913288">
            <a:off x="8218006" y="-163438"/>
            <a:ext cx="843833" cy="1369239"/>
            <a:chOff x="5252475" y="3372998"/>
            <a:chExt cx="758596" cy="1230930"/>
          </a:xfrm>
        </p:grpSpPr>
        <p:sp>
          <p:nvSpPr>
            <p:cNvPr id="281" name="Google Shape;281;p15"/>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5"/>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5"/>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5"/>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5"/>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5"/>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5"/>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15"/>
          <p:cNvSpPr/>
          <p:nvPr/>
        </p:nvSpPr>
        <p:spPr>
          <a:xfrm rot="-1799975">
            <a:off x="106962" y="926392"/>
            <a:ext cx="251006" cy="252404"/>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5"/>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4" name="Google Shape;294;p15"/>
          <p:cNvSpPr txBox="1"/>
          <p:nvPr>
            <p:ph idx="2" type="title"/>
          </p:nvPr>
        </p:nvSpPr>
        <p:spPr>
          <a:xfrm>
            <a:off x="2210375" y="1323375"/>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5" name="Google Shape;295;p15"/>
          <p:cNvSpPr txBox="1"/>
          <p:nvPr>
            <p:ph idx="1" type="subTitle"/>
          </p:nvPr>
        </p:nvSpPr>
        <p:spPr>
          <a:xfrm>
            <a:off x="2210375" y="1808175"/>
            <a:ext cx="20757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296" name="Google Shape;296;p15"/>
          <p:cNvSpPr txBox="1"/>
          <p:nvPr>
            <p:ph idx="3" type="title"/>
          </p:nvPr>
        </p:nvSpPr>
        <p:spPr>
          <a:xfrm>
            <a:off x="5851587" y="1323375"/>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7" name="Google Shape;297;p15"/>
          <p:cNvSpPr txBox="1"/>
          <p:nvPr>
            <p:ph idx="4" type="subTitle"/>
          </p:nvPr>
        </p:nvSpPr>
        <p:spPr>
          <a:xfrm>
            <a:off x="5851642" y="1808175"/>
            <a:ext cx="20757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298" name="Google Shape;298;p15"/>
          <p:cNvSpPr txBox="1"/>
          <p:nvPr>
            <p:ph idx="5" type="title"/>
          </p:nvPr>
        </p:nvSpPr>
        <p:spPr>
          <a:xfrm>
            <a:off x="2210388" y="3634488"/>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99" name="Google Shape;299;p15"/>
          <p:cNvSpPr txBox="1"/>
          <p:nvPr>
            <p:ph idx="6" type="subTitle"/>
          </p:nvPr>
        </p:nvSpPr>
        <p:spPr>
          <a:xfrm>
            <a:off x="2210388" y="4119288"/>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00" name="Google Shape;300;p15"/>
          <p:cNvSpPr txBox="1"/>
          <p:nvPr>
            <p:ph idx="7" type="title"/>
          </p:nvPr>
        </p:nvSpPr>
        <p:spPr>
          <a:xfrm>
            <a:off x="2210387" y="2500388"/>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1" name="Google Shape;301;p15"/>
          <p:cNvSpPr txBox="1"/>
          <p:nvPr>
            <p:ph idx="8" type="subTitle"/>
          </p:nvPr>
        </p:nvSpPr>
        <p:spPr>
          <a:xfrm>
            <a:off x="2210388" y="2985188"/>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02" name="Google Shape;302;p15"/>
          <p:cNvSpPr txBox="1"/>
          <p:nvPr>
            <p:ph idx="9" type="title"/>
          </p:nvPr>
        </p:nvSpPr>
        <p:spPr>
          <a:xfrm>
            <a:off x="5851613" y="2536525"/>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3" name="Google Shape;303;p15"/>
          <p:cNvSpPr txBox="1"/>
          <p:nvPr>
            <p:ph idx="13" type="subTitle"/>
          </p:nvPr>
        </p:nvSpPr>
        <p:spPr>
          <a:xfrm>
            <a:off x="5851612" y="3021325"/>
            <a:ext cx="20757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04" name="Google Shape;304;p15"/>
          <p:cNvSpPr txBox="1"/>
          <p:nvPr>
            <p:ph idx="14" type="title"/>
          </p:nvPr>
        </p:nvSpPr>
        <p:spPr>
          <a:xfrm>
            <a:off x="5851613" y="3634500"/>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05" name="Google Shape;305;p15"/>
          <p:cNvSpPr txBox="1"/>
          <p:nvPr>
            <p:ph idx="15" type="subTitle"/>
          </p:nvPr>
        </p:nvSpPr>
        <p:spPr>
          <a:xfrm>
            <a:off x="5851614" y="4119300"/>
            <a:ext cx="20757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solidFill>
                  <a:srgbClr val="242424"/>
                </a:solidFill>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06" name="Google Shape;30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07" name="Shape 307"/>
        <p:cNvGrpSpPr/>
        <p:nvPr/>
      </p:nvGrpSpPr>
      <p:grpSpPr>
        <a:xfrm>
          <a:off x="0" y="0"/>
          <a:ext cx="0" cy="0"/>
          <a:chOff x="0" y="0"/>
          <a:chExt cx="0" cy="0"/>
        </a:xfrm>
      </p:grpSpPr>
      <p:grpSp>
        <p:nvGrpSpPr>
          <p:cNvPr id="308" name="Google Shape;308;p16"/>
          <p:cNvGrpSpPr/>
          <p:nvPr/>
        </p:nvGrpSpPr>
        <p:grpSpPr>
          <a:xfrm rot="-5237107">
            <a:off x="3404987" y="-789528"/>
            <a:ext cx="1121098" cy="1819017"/>
            <a:chOff x="5252475" y="3372998"/>
            <a:chExt cx="758596" cy="1230930"/>
          </a:xfrm>
        </p:grpSpPr>
        <p:sp>
          <p:nvSpPr>
            <p:cNvPr id="309" name="Google Shape;309;p16"/>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6"/>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6"/>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6"/>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6"/>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6"/>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6"/>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6"/>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6"/>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6"/>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6"/>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p16"/>
          <p:cNvGrpSpPr/>
          <p:nvPr/>
        </p:nvGrpSpPr>
        <p:grpSpPr>
          <a:xfrm rot="-6529542">
            <a:off x="5500643" y="-63288"/>
            <a:ext cx="425292" cy="534440"/>
            <a:chOff x="-84151" y="785111"/>
            <a:chExt cx="490484" cy="616364"/>
          </a:xfrm>
        </p:grpSpPr>
        <p:sp>
          <p:nvSpPr>
            <p:cNvPr id="321" name="Google Shape;321;p16"/>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16"/>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326" name="Google Shape;326;p16"/>
          <p:cNvGrpSpPr/>
          <p:nvPr/>
        </p:nvGrpSpPr>
        <p:grpSpPr>
          <a:xfrm flipH="1" rot="-1944630">
            <a:off x="4899746" y="-227062"/>
            <a:ext cx="586039" cy="736442"/>
            <a:chOff x="-84151" y="785111"/>
            <a:chExt cx="490484" cy="616364"/>
          </a:xfrm>
        </p:grpSpPr>
        <p:sp>
          <p:nvSpPr>
            <p:cNvPr id="327" name="Google Shape;327;p16"/>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1" name="Google Shape;331;p16"/>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332" name="Google Shape;332;p16"/>
          <p:cNvSpPr txBox="1"/>
          <p:nvPr>
            <p:ph type="title"/>
          </p:nvPr>
        </p:nvSpPr>
        <p:spPr>
          <a:xfrm>
            <a:off x="2317950" y="1373888"/>
            <a:ext cx="4508100" cy="1403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333" name="Google Shape;333;p16"/>
          <p:cNvGrpSpPr/>
          <p:nvPr/>
        </p:nvGrpSpPr>
        <p:grpSpPr>
          <a:xfrm rot="2233686">
            <a:off x="8229107" y="3335369"/>
            <a:ext cx="1067820" cy="1732690"/>
            <a:chOff x="5252475" y="3372998"/>
            <a:chExt cx="758596" cy="1230930"/>
          </a:xfrm>
        </p:grpSpPr>
        <p:sp>
          <p:nvSpPr>
            <p:cNvPr id="334" name="Google Shape;334;p16"/>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16"/>
          <p:cNvGrpSpPr/>
          <p:nvPr/>
        </p:nvGrpSpPr>
        <p:grpSpPr>
          <a:xfrm flipH="1" rot="-1944630">
            <a:off x="53534" y="2567738"/>
            <a:ext cx="586039" cy="736442"/>
            <a:chOff x="-84151" y="785111"/>
            <a:chExt cx="490484" cy="616364"/>
          </a:xfrm>
        </p:grpSpPr>
        <p:sp>
          <p:nvSpPr>
            <p:cNvPr id="346" name="Google Shape;346;p16"/>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16"/>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351" name="Google Shape;351;p16"/>
          <p:cNvGrpSpPr/>
          <p:nvPr/>
        </p:nvGrpSpPr>
        <p:grpSpPr>
          <a:xfrm rot="-1944866">
            <a:off x="-202850" y="2762917"/>
            <a:ext cx="425299" cy="534449"/>
            <a:chOff x="-84151" y="785111"/>
            <a:chExt cx="490484" cy="616364"/>
          </a:xfrm>
        </p:grpSpPr>
        <p:sp>
          <p:nvSpPr>
            <p:cNvPr id="352" name="Google Shape;352;p16"/>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p16"/>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357" name="Google Shape;357;p16"/>
          <p:cNvSpPr/>
          <p:nvPr/>
        </p:nvSpPr>
        <p:spPr>
          <a:xfrm rot="-2979700">
            <a:off x="207254" y="4157678"/>
            <a:ext cx="741899" cy="746045"/>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6"/>
          <p:cNvSpPr/>
          <p:nvPr/>
        </p:nvSpPr>
        <p:spPr>
          <a:xfrm rot="-2979637">
            <a:off x="1127247" y="4674498"/>
            <a:ext cx="345381" cy="347305"/>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rot="-2979857">
            <a:off x="220226" y="3625177"/>
            <a:ext cx="269201" cy="270700"/>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61" name="Shape 361"/>
        <p:cNvGrpSpPr/>
        <p:nvPr/>
      </p:nvGrpSpPr>
      <p:grpSpPr>
        <a:xfrm>
          <a:off x="0" y="0"/>
          <a:ext cx="0" cy="0"/>
          <a:chOff x="0" y="0"/>
          <a:chExt cx="0" cy="0"/>
        </a:xfrm>
      </p:grpSpPr>
      <p:sp>
        <p:nvSpPr>
          <p:cNvPr id="362" name="Google Shape;362;p1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63" name="Google Shape;363;p17"/>
          <p:cNvSpPr txBox="1"/>
          <p:nvPr>
            <p:ph idx="2" type="title"/>
          </p:nvPr>
        </p:nvSpPr>
        <p:spPr>
          <a:xfrm>
            <a:off x="1015959" y="1677075"/>
            <a:ext cx="1978200" cy="527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4" name="Google Shape;364;p17"/>
          <p:cNvSpPr txBox="1"/>
          <p:nvPr>
            <p:ph idx="1" type="subTitle"/>
          </p:nvPr>
        </p:nvSpPr>
        <p:spPr>
          <a:xfrm>
            <a:off x="1015959" y="2204775"/>
            <a:ext cx="1978200" cy="6654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65" name="Google Shape;365;p17"/>
          <p:cNvSpPr txBox="1"/>
          <p:nvPr>
            <p:ph idx="3" type="title"/>
          </p:nvPr>
        </p:nvSpPr>
        <p:spPr>
          <a:xfrm>
            <a:off x="6149841" y="1677075"/>
            <a:ext cx="19782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6" name="Google Shape;366;p17"/>
          <p:cNvSpPr txBox="1"/>
          <p:nvPr>
            <p:ph idx="4" type="subTitle"/>
          </p:nvPr>
        </p:nvSpPr>
        <p:spPr>
          <a:xfrm>
            <a:off x="6149837" y="2204775"/>
            <a:ext cx="1978200" cy="665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67" name="Google Shape;367;p17"/>
          <p:cNvSpPr txBox="1"/>
          <p:nvPr>
            <p:ph idx="5" type="title"/>
          </p:nvPr>
        </p:nvSpPr>
        <p:spPr>
          <a:xfrm>
            <a:off x="1015959" y="3110475"/>
            <a:ext cx="1978200" cy="527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8" name="Google Shape;368;p17"/>
          <p:cNvSpPr txBox="1"/>
          <p:nvPr>
            <p:ph idx="6" type="subTitle"/>
          </p:nvPr>
        </p:nvSpPr>
        <p:spPr>
          <a:xfrm>
            <a:off x="1015959" y="3638175"/>
            <a:ext cx="1978200" cy="6654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69" name="Google Shape;369;p17"/>
          <p:cNvSpPr txBox="1"/>
          <p:nvPr>
            <p:ph idx="7" type="title"/>
          </p:nvPr>
        </p:nvSpPr>
        <p:spPr>
          <a:xfrm>
            <a:off x="6149841" y="3110475"/>
            <a:ext cx="19782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0" name="Google Shape;370;p17"/>
          <p:cNvSpPr txBox="1"/>
          <p:nvPr>
            <p:ph idx="8" type="subTitle"/>
          </p:nvPr>
        </p:nvSpPr>
        <p:spPr>
          <a:xfrm>
            <a:off x="6149837" y="3638175"/>
            <a:ext cx="1978200" cy="665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71" name="Google Shape;371;p17"/>
          <p:cNvSpPr/>
          <p:nvPr/>
        </p:nvSpPr>
        <p:spPr>
          <a:xfrm rot="900190">
            <a:off x="84527" y="176035"/>
            <a:ext cx="520591" cy="520591"/>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7"/>
          <p:cNvSpPr/>
          <p:nvPr/>
        </p:nvSpPr>
        <p:spPr>
          <a:xfrm rot="900188">
            <a:off x="174884" y="900562"/>
            <a:ext cx="241461" cy="241441"/>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p17"/>
          <p:cNvGrpSpPr/>
          <p:nvPr/>
        </p:nvGrpSpPr>
        <p:grpSpPr>
          <a:xfrm flipH="1">
            <a:off x="8569659" y="-69491"/>
            <a:ext cx="656219" cy="824633"/>
            <a:chOff x="-84151" y="785111"/>
            <a:chExt cx="490484" cy="616364"/>
          </a:xfrm>
        </p:grpSpPr>
        <p:sp>
          <p:nvSpPr>
            <p:cNvPr id="374" name="Google Shape;374;p17"/>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7"/>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7"/>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7"/>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 name="Google Shape;378;p17"/>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379" name="Google Shape;379;p17"/>
          <p:cNvGrpSpPr/>
          <p:nvPr/>
        </p:nvGrpSpPr>
        <p:grpSpPr>
          <a:xfrm>
            <a:off x="8284716" y="-69521"/>
            <a:ext cx="476211" cy="598428"/>
            <a:chOff x="-84151" y="785111"/>
            <a:chExt cx="490484" cy="616364"/>
          </a:xfrm>
        </p:grpSpPr>
        <p:sp>
          <p:nvSpPr>
            <p:cNvPr id="380" name="Google Shape;380;p17"/>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7"/>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7"/>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7"/>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4" name="Google Shape;384;p17"/>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385" name="Google Shape;38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386" name="Shape 386"/>
        <p:cNvGrpSpPr/>
        <p:nvPr/>
      </p:nvGrpSpPr>
      <p:grpSpPr>
        <a:xfrm>
          <a:off x="0" y="0"/>
          <a:ext cx="0" cy="0"/>
          <a:chOff x="0" y="0"/>
          <a:chExt cx="0" cy="0"/>
        </a:xfrm>
      </p:grpSpPr>
      <p:sp>
        <p:nvSpPr>
          <p:cNvPr id="387" name="Google Shape;387;p18"/>
          <p:cNvSpPr txBox="1"/>
          <p:nvPr>
            <p:ph type="title"/>
          </p:nvPr>
        </p:nvSpPr>
        <p:spPr>
          <a:xfrm flipH="1">
            <a:off x="2530175" y="2602375"/>
            <a:ext cx="3028200" cy="533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88" name="Google Shape;388;p18"/>
          <p:cNvSpPr txBox="1"/>
          <p:nvPr>
            <p:ph idx="2" type="title"/>
          </p:nvPr>
        </p:nvSpPr>
        <p:spPr>
          <a:xfrm flipH="1">
            <a:off x="4151150" y="1539475"/>
            <a:ext cx="8418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89" name="Google Shape;389;p18"/>
          <p:cNvSpPr txBox="1"/>
          <p:nvPr>
            <p:ph idx="1" type="subTitle"/>
          </p:nvPr>
        </p:nvSpPr>
        <p:spPr>
          <a:xfrm flipH="1">
            <a:off x="2529925" y="3195625"/>
            <a:ext cx="40839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390" name="Google Shape;390;p18"/>
          <p:cNvGrpSpPr/>
          <p:nvPr/>
        </p:nvGrpSpPr>
        <p:grpSpPr>
          <a:xfrm rot="1800091">
            <a:off x="7895379" y="3706318"/>
            <a:ext cx="932727" cy="1513482"/>
            <a:chOff x="5252475" y="3372998"/>
            <a:chExt cx="758596" cy="1230930"/>
          </a:xfrm>
        </p:grpSpPr>
        <p:sp>
          <p:nvSpPr>
            <p:cNvPr id="391" name="Google Shape;391;p18"/>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8"/>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8"/>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8"/>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8"/>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8"/>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8"/>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8"/>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8"/>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8"/>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8"/>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18"/>
          <p:cNvSpPr/>
          <p:nvPr/>
        </p:nvSpPr>
        <p:spPr>
          <a:xfrm rot="900065">
            <a:off x="645240" y="443481"/>
            <a:ext cx="276795" cy="27679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404" name="Shape 404"/>
        <p:cNvGrpSpPr/>
        <p:nvPr/>
      </p:nvGrpSpPr>
      <p:grpSpPr>
        <a:xfrm>
          <a:off x="0" y="0"/>
          <a:ext cx="0" cy="0"/>
          <a:chOff x="0" y="0"/>
          <a:chExt cx="0" cy="0"/>
        </a:xfrm>
      </p:grpSpPr>
      <p:sp>
        <p:nvSpPr>
          <p:cNvPr id="405" name="Google Shape;405;p19"/>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406" name="Google Shape;406;p19"/>
          <p:cNvGrpSpPr/>
          <p:nvPr/>
        </p:nvGrpSpPr>
        <p:grpSpPr>
          <a:xfrm>
            <a:off x="-120695" y="3699590"/>
            <a:ext cx="932694" cy="1513428"/>
            <a:chOff x="5252475" y="3372998"/>
            <a:chExt cx="758596" cy="1230930"/>
          </a:xfrm>
        </p:grpSpPr>
        <p:sp>
          <p:nvSpPr>
            <p:cNvPr id="407" name="Google Shape;407;p19"/>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9"/>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9"/>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9"/>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9"/>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9"/>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9"/>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9"/>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9"/>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9"/>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9"/>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19"/>
          <p:cNvSpPr/>
          <p:nvPr/>
        </p:nvSpPr>
        <p:spPr>
          <a:xfrm rot="-2979713">
            <a:off x="8569965" y="269511"/>
            <a:ext cx="536789" cy="539778"/>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9"/>
          <p:cNvSpPr/>
          <p:nvPr/>
        </p:nvSpPr>
        <p:spPr>
          <a:xfrm rot="-2979703">
            <a:off x="8548396" y="1042071"/>
            <a:ext cx="327601" cy="329439"/>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1" name="Shape 421"/>
        <p:cNvGrpSpPr/>
        <p:nvPr/>
      </p:nvGrpSpPr>
      <p:grpSpPr>
        <a:xfrm>
          <a:off x="0" y="0"/>
          <a:ext cx="0" cy="0"/>
          <a:chOff x="0" y="0"/>
          <a:chExt cx="0" cy="0"/>
        </a:xfrm>
      </p:grpSpPr>
      <p:sp>
        <p:nvSpPr>
          <p:cNvPr id="422" name="Google Shape;422;p20"/>
          <p:cNvSpPr txBox="1"/>
          <p:nvPr>
            <p:ph idx="1" type="body"/>
          </p:nvPr>
        </p:nvSpPr>
        <p:spPr>
          <a:xfrm>
            <a:off x="720000" y="1802513"/>
            <a:ext cx="4423500" cy="2616600"/>
          </a:xfrm>
          <a:prstGeom prst="rect">
            <a:avLst/>
          </a:prstGeom>
          <a:noFill/>
          <a:ln>
            <a:noFill/>
          </a:ln>
        </p:spPr>
        <p:txBody>
          <a:bodyPr anchorCtr="0" anchor="ctr" bIns="0" lIns="0" spcFirstLastPara="1" rIns="0" wrap="square" tIns="0">
            <a:noAutofit/>
          </a:bodyPr>
          <a:lstStyle>
            <a:lvl1pPr indent="-330200" lvl="0" marL="457200" algn="l">
              <a:lnSpc>
                <a:spcPct val="100000"/>
              </a:lnSpc>
              <a:spcBef>
                <a:spcPts val="0"/>
              </a:spcBef>
              <a:spcAft>
                <a:spcPts val="0"/>
              </a:spcAft>
              <a:buSzPts val="1600"/>
              <a:buAutoNum type="arabicPeriod"/>
              <a:defRPr>
                <a:solidFill>
                  <a:srgbClr val="434343"/>
                </a:solidFill>
              </a:defRPr>
            </a:lvl1pPr>
            <a:lvl2pPr indent="-330200" lvl="1" marL="914400" algn="l">
              <a:lnSpc>
                <a:spcPct val="115000"/>
              </a:lnSpc>
              <a:spcBef>
                <a:spcPts val="0"/>
              </a:spcBef>
              <a:spcAft>
                <a:spcPts val="0"/>
              </a:spcAft>
              <a:buSzPts val="1600"/>
              <a:buAutoNum type="alphaLcPeriod"/>
              <a:defRPr>
                <a:solidFill>
                  <a:srgbClr val="434343"/>
                </a:solidFill>
              </a:defRPr>
            </a:lvl2pPr>
            <a:lvl3pPr indent="-330200" lvl="2" marL="1371600" algn="l">
              <a:lnSpc>
                <a:spcPct val="115000"/>
              </a:lnSpc>
              <a:spcBef>
                <a:spcPts val="1600"/>
              </a:spcBef>
              <a:spcAft>
                <a:spcPts val="0"/>
              </a:spcAft>
              <a:buSzPts val="1600"/>
              <a:buAutoNum type="romanLcPeriod"/>
              <a:defRPr>
                <a:solidFill>
                  <a:srgbClr val="434343"/>
                </a:solidFill>
              </a:defRPr>
            </a:lvl3pPr>
            <a:lvl4pPr indent="-330200" lvl="3" marL="1828800" algn="l">
              <a:lnSpc>
                <a:spcPct val="115000"/>
              </a:lnSpc>
              <a:spcBef>
                <a:spcPts val="1600"/>
              </a:spcBef>
              <a:spcAft>
                <a:spcPts val="0"/>
              </a:spcAft>
              <a:buSzPts val="1600"/>
              <a:buAutoNum type="arabicPeriod"/>
              <a:defRPr>
                <a:solidFill>
                  <a:srgbClr val="434343"/>
                </a:solidFill>
              </a:defRPr>
            </a:lvl4pPr>
            <a:lvl5pPr indent="-330200" lvl="4" marL="2286000" algn="l">
              <a:lnSpc>
                <a:spcPct val="115000"/>
              </a:lnSpc>
              <a:spcBef>
                <a:spcPts val="1600"/>
              </a:spcBef>
              <a:spcAft>
                <a:spcPts val="0"/>
              </a:spcAft>
              <a:buSzPts val="1600"/>
              <a:buAutoNum type="alphaLcPeriod"/>
              <a:defRPr>
                <a:solidFill>
                  <a:srgbClr val="434343"/>
                </a:solidFill>
              </a:defRPr>
            </a:lvl5pPr>
            <a:lvl6pPr indent="-330200" lvl="5" marL="2743200" algn="l">
              <a:lnSpc>
                <a:spcPct val="115000"/>
              </a:lnSpc>
              <a:spcBef>
                <a:spcPts val="1600"/>
              </a:spcBef>
              <a:spcAft>
                <a:spcPts val="0"/>
              </a:spcAft>
              <a:buSzPts val="1600"/>
              <a:buAutoNum type="romanLcPeriod"/>
              <a:defRPr>
                <a:solidFill>
                  <a:srgbClr val="434343"/>
                </a:solidFill>
              </a:defRPr>
            </a:lvl6pPr>
            <a:lvl7pPr indent="-330200" lvl="6" marL="3200400" algn="l">
              <a:lnSpc>
                <a:spcPct val="115000"/>
              </a:lnSpc>
              <a:spcBef>
                <a:spcPts val="1600"/>
              </a:spcBef>
              <a:spcAft>
                <a:spcPts val="0"/>
              </a:spcAft>
              <a:buSzPts val="1600"/>
              <a:buAutoNum type="arabicPeriod"/>
              <a:defRPr>
                <a:solidFill>
                  <a:srgbClr val="434343"/>
                </a:solidFill>
              </a:defRPr>
            </a:lvl7pPr>
            <a:lvl8pPr indent="-330200" lvl="7" marL="3657600" algn="l">
              <a:lnSpc>
                <a:spcPct val="115000"/>
              </a:lnSpc>
              <a:spcBef>
                <a:spcPts val="1600"/>
              </a:spcBef>
              <a:spcAft>
                <a:spcPts val="0"/>
              </a:spcAft>
              <a:buSzPts val="1600"/>
              <a:buAutoNum type="alphaLcPeriod"/>
              <a:defRPr>
                <a:solidFill>
                  <a:srgbClr val="434343"/>
                </a:solidFill>
              </a:defRPr>
            </a:lvl8pPr>
            <a:lvl9pPr indent="-330200" lvl="8" marL="4114800" algn="l">
              <a:lnSpc>
                <a:spcPct val="115000"/>
              </a:lnSpc>
              <a:spcBef>
                <a:spcPts val="1600"/>
              </a:spcBef>
              <a:spcAft>
                <a:spcPts val="1600"/>
              </a:spcAft>
              <a:buSzPts val="1600"/>
              <a:buAutoNum type="romanLcPeriod"/>
              <a:defRPr>
                <a:solidFill>
                  <a:srgbClr val="434343"/>
                </a:solidFill>
              </a:defRPr>
            </a:lvl9pPr>
          </a:lstStyle>
          <a:p/>
        </p:txBody>
      </p:sp>
      <p:sp>
        <p:nvSpPr>
          <p:cNvPr id="423" name="Google Shape;423;p20"/>
          <p:cNvSpPr txBox="1"/>
          <p:nvPr>
            <p:ph type="title"/>
          </p:nvPr>
        </p:nvSpPr>
        <p:spPr>
          <a:xfrm>
            <a:off x="720000" y="445025"/>
            <a:ext cx="42948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24" name="Google Shape;424;p20"/>
          <p:cNvSpPr/>
          <p:nvPr/>
        </p:nvSpPr>
        <p:spPr>
          <a:xfrm flipH="1" rot="10800000">
            <a:off x="8258533" y="4439451"/>
            <a:ext cx="534109" cy="53413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0"/>
          <p:cNvSpPr/>
          <p:nvPr/>
        </p:nvSpPr>
        <p:spPr>
          <a:xfrm flipH="1" rot="10800000">
            <a:off x="7659323" y="4656947"/>
            <a:ext cx="368755" cy="36875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0"/>
          <p:cNvSpPr/>
          <p:nvPr/>
        </p:nvSpPr>
        <p:spPr>
          <a:xfrm flipH="1" rot="10800000">
            <a:off x="8697025" y="3861393"/>
            <a:ext cx="304157" cy="304157"/>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20"/>
          <p:cNvGrpSpPr/>
          <p:nvPr/>
        </p:nvGrpSpPr>
        <p:grpSpPr>
          <a:xfrm rot="-8670632">
            <a:off x="8278159" y="-134179"/>
            <a:ext cx="932706" cy="1513449"/>
            <a:chOff x="5252475" y="3372998"/>
            <a:chExt cx="758596" cy="1230930"/>
          </a:xfrm>
        </p:grpSpPr>
        <p:sp>
          <p:nvSpPr>
            <p:cNvPr id="428" name="Google Shape;428;p20"/>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0"/>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0"/>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0"/>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0"/>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0"/>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0"/>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0"/>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0"/>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0"/>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0"/>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6" name="Shape 26"/>
        <p:cNvGrpSpPr/>
        <p:nvPr/>
      </p:nvGrpSpPr>
      <p:grpSpPr>
        <a:xfrm>
          <a:off x="0" y="0"/>
          <a:ext cx="0" cy="0"/>
          <a:chOff x="0" y="0"/>
          <a:chExt cx="0" cy="0"/>
        </a:xfrm>
      </p:grpSpPr>
      <p:sp>
        <p:nvSpPr>
          <p:cNvPr id="27" name="Google Shape;27;p3"/>
          <p:cNvSpPr/>
          <p:nvPr/>
        </p:nvSpPr>
        <p:spPr>
          <a:xfrm flipH="1">
            <a:off x="531503" y="83750"/>
            <a:ext cx="370803" cy="37080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391788" y="911640"/>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86900" y="309106"/>
            <a:ext cx="488934" cy="48891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flipH="1" rot="-1576955">
            <a:off x="8807775" y="4109428"/>
            <a:ext cx="232313" cy="23231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flipH="1" rot="-1576712">
            <a:off x="8586112" y="4582475"/>
            <a:ext cx="432392" cy="43237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 name="Google Shape;33;p3"/>
          <p:cNvSpPr txBox="1"/>
          <p:nvPr>
            <p:ph idx="2" type="title"/>
          </p:nvPr>
        </p:nvSpPr>
        <p:spPr>
          <a:xfrm>
            <a:off x="720000" y="17769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4" name="Google Shape;34;p3"/>
          <p:cNvSpPr txBox="1"/>
          <p:nvPr>
            <p:ph idx="1" type="subTitle"/>
          </p:nvPr>
        </p:nvSpPr>
        <p:spPr>
          <a:xfrm>
            <a:off x="720000" y="23046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5" name="Google Shape;35;p3"/>
          <p:cNvSpPr txBox="1"/>
          <p:nvPr>
            <p:ph idx="3" type="title"/>
          </p:nvPr>
        </p:nvSpPr>
        <p:spPr>
          <a:xfrm>
            <a:off x="3419269" y="17769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6" name="Google Shape;36;p3"/>
          <p:cNvSpPr txBox="1"/>
          <p:nvPr>
            <p:ph idx="4" type="subTitle"/>
          </p:nvPr>
        </p:nvSpPr>
        <p:spPr>
          <a:xfrm>
            <a:off x="3419271" y="23046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7" name="Google Shape;37;p3"/>
          <p:cNvSpPr txBox="1"/>
          <p:nvPr>
            <p:ph idx="5" type="title"/>
          </p:nvPr>
        </p:nvSpPr>
        <p:spPr>
          <a:xfrm>
            <a:off x="720000" y="3591600"/>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 name="Google Shape;38;p3"/>
          <p:cNvSpPr txBox="1"/>
          <p:nvPr>
            <p:ph idx="6" type="subTitle"/>
          </p:nvPr>
        </p:nvSpPr>
        <p:spPr>
          <a:xfrm>
            <a:off x="720000" y="4119300"/>
            <a:ext cx="23055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39" name="Google Shape;39;p3"/>
          <p:cNvSpPr txBox="1"/>
          <p:nvPr>
            <p:ph idx="7" type="title"/>
          </p:nvPr>
        </p:nvSpPr>
        <p:spPr>
          <a:xfrm>
            <a:off x="3419269" y="3591600"/>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0" name="Google Shape;40;p3"/>
          <p:cNvSpPr txBox="1"/>
          <p:nvPr>
            <p:ph idx="8" type="subTitle"/>
          </p:nvPr>
        </p:nvSpPr>
        <p:spPr>
          <a:xfrm>
            <a:off x="3419269" y="4119300"/>
            <a:ext cx="23055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41" name="Google Shape;41;p3"/>
          <p:cNvSpPr txBox="1"/>
          <p:nvPr>
            <p:ph idx="9" type="title"/>
          </p:nvPr>
        </p:nvSpPr>
        <p:spPr>
          <a:xfrm>
            <a:off x="6118545" y="17769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 name="Google Shape;42;p3"/>
          <p:cNvSpPr txBox="1"/>
          <p:nvPr>
            <p:ph idx="13" type="subTitle"/>
          </p:nvPr>
        </p:nvSpPr>
        <p:spPr>
          <a:xfrm>
            <a:off x="6118549" y="2304663"/>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43" name="Google Shape;43;p3"/>
          <p:cNvSpPr txBox="1"/>
          <p:nvPr>
            <p:ph idx="14" type="title"/>
          </p:nvPr>
        </p:nvSpPr>
        <p:spPr>
          <a:xfrm>
            <a:off x="6118545" y="3591600"/>
            <a:ext cx="2305500" cy="527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4" name="Google Shape;44;p3"/>
          <p:cNvSpPr txBox="1"/>
          <p:nvPr>
            <p:ph idx="15" type="subTitle"/>
          </p:nvPr>
        </p:nvSpPr>
        <p:spPr>
          <a:xfrm>
            <a:off x="6118545" y="4119300"/>
            <a:ext cx="23055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45" name="Google Shape;45;p3"/>
          <p:cNvSpPr txBox="1"/>
          <p:nvPr>
            <p:ph idx="16" type="title"/>
          </p:nvPr>
        </p:nvSpPr>
        <p:spPr>
          <a:xfrm>
            <a:off x="1592400" y="1239500"/>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6" name="Google Shape;46;p3"/>
          <p:cNvSpPr txBox="1"/>
          <p:nvPr>
            <p:ph idx="17" type="title"/>
          </p:nvPr>
        </p:nvSpPr>
        <p:spPr>
          <a:xfrm>
            <a:off x="4291650" y="1239500"/>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 name="Google Shape;47;p3"/>
          <p:cNvSpPr txBox="1"/>
          <p:nvPr>
            <p:ph idx="18" type="title"/>
          </p:nvPr>
        </p:nvSpPr>
        <p:spPr>
          <a:xfrm>
            <a:off x="6990950" y="1239500"/>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8" name="Google Shape;48;p3"/>
          <p:cNvSpPr txBox="1"/>
          <p:nvPr>
            <p:ph idx="19" type="title"/>
          </p:nvPr>
        </p:nvSpPr>
        <p:spPr>
          <a:xfrm>
            <a:off x="1592400" y="3054138"/>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9" name="Google Shape;49;p3"/>
          <p:cNvSpPr txBox="1"/>
          <p:nvPr>
            <p:ph idx="20" type="title"/>
          </p:nvPr>
        </p:nvSpPr>
        <p:spPr>
          <a:xfrm>
            <a:off x="4291650" y="3054138"/>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 name="Google Shape;50;p3"/>
          <p:cNvSpPr txBox="1"/>
          <p:nvPr>
            <p:ph idx="21" type="title"/>
          </p:nvPr>
        </p:nvSpPr>
        <p:spPr>
          <a:xfrm>
            <a:off x="6990950" y="3054138"/>
            <a:ext cx="560700" cy="40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3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 name="Google Shape;5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440" name="Shape 440"/>
        <p:cNvGrpSpPr/>
        <p:nvPr/>
      </p:nvGrpSpPr>
      <p:grpSpPr>
        <a:xfrm>
          <a:off x="0" y="0"/>
          <a:ext cx="0" cy="0"/>
          <a:chOff x="0" y="0"/>
          <a:chExt cx="0" cy="0"/>
        </a:xfrm>
      </p:grpSpPr>
      <p:sp>
        <p:nvSpPr>
          <p:cNvPr id="441" name="Google Shape;441;p21"/>
          <p:cNvSpPr/>
          <p:nvPr/>
        </p:nvSpPr>
        <p:spPr>
          <a:xfrm>
            <a:off x="0" y="0"/>
            <a:ext cx="9169500" cy="1592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1"/>
          <p:cNvSpPr txBox="1"/>
          <p:nvPr>
            <p:ph hasCustomPrompt="1" type="title"/>
          </p:nvPr>
        </p:nvSpPr>
        <p:spPr>
          <a:xfrm>
            <a:off x="752175" y="2246925"/>
            <a:ext cx="7639800" cy="1592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9600"/>
              <a:buNone/>
              <a:defRPr sz="11000">
                <a:solidFill>
                  <a:srgbClr val="10112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443" name="Google Shape;443;p21"/>
          <p:cNvSpPr txBox="1"/>
          <p:nvPr>
            <p:ph idx="1" type="subTitle"/>
          </p:nvPr>
        </p:nvSpPr>
        <p:spPr>
          <a:xfrm>
            <a:off x="1284000" y="3839175"/>
            <a:ext cx="6576000" cy="497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grpSp>
        <p:nvGrpSpPr>
          <p:cNvPr id="444" name="Google Shape;444;p21"/>
          <p:cNvGrpSpPr/>
          <p:nvPr/>
        </p:nvGrpSpPr>
        <p:grpSpPr>
          <a:xfrm rot="8309431">
            <a:off x="1377694" y="-592880"/>
            <a:ext cx="1067824" cy="1732697"/>
            <a:chOff x="5252475" y="3372998"/>
            <a:chExt cx="758596" cy="1230930"/>
          </a:xfrm>
        </p:grpSpPr>
        <p:sp>
          <p:nvSpPr>
            <p:cNvPr id="445" name="Google Shape;445;p21"/>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1"/>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1"/>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1"/>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1"/>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1"/>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1"/>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1"/>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1"/>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1"/>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1"/>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21"/>
          <p:cNvSpPr/>
          <p:nvPr/>
        </p:nvSpPr>
        <p:spPr>
          <a:xfrm rot="-2979600">
            <a:off x="6162263" y="128560"/>
            <a:ext cx="288185" cy="289798"/>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1"/>
          <p:cNvSpPr/>
          <p:nvPr/>
        </p:nvSpPr>
        <p:spPr>
          <a:xfrm rot="-2979783">
            <a:off x="6926304" y="333935"/>
            <a:ext cx="511919" cy="514770"/>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21"/>
          <p:cNvGrpSpPr/>
          <p:nvPr/>
        </p:nvGrpSpPr>
        <p:grpSpPr>
          <a:xfrm flipH="1" rot="-1944596">
            <a:off x="142477" y="-240460"/>
            <a:ext cx="728260" cy="915163"/>
            <a:chOff x="-84151" y="785111"/>
            <a:chExt cx="490484" cy="616364"/>
          </a:xfrm>
        </p:grpSpPr>
        <p:sp>
          <p:nvSpPr>
            <p:cNvPr id="459" name="Google Shape;459;p21"/>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1"/>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1"/>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1"/>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3" name="Google Shape;463;p21"/>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464" name="Google Shape;464;p21"/>
          <p:cNvGrpSpPr/>
          <p:nvPr/>
        </p:nvGrpSpPr>
        <p:grpSpPr>
          <a:xfrm rot="-1944773">
            <a:off x="-176073" y="2015"/>
            <a:ext cx="528536" cy="664129"/>
            <a:chOff x="-84151" y="785111"/>
            <a:chExt cx="490484" cy="616364"/>
          </a:xfrm>
        </p:grpSpPr>
        <p:sp>
          <p:nvSpPr>
            <p:cNvPr id="465" name="Google Shape;465;p21"/>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1"/>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1"/>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1"/>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9" name="Google Shape;469;p21"/>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470" name="Google Shape;470;p21"/>
          <p:cNvSpPr/>
          <p:nvPr/>
        </p:nvSpPr>
        <p:spPr>
          <a:xfrm rot="-2979786">
            <a:off x="8118698" y="270695"/>
            <a:ext cx="818201" cy="822759"/>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1"/>
          <p:cNvSpPr/>
          <p:nvPr/>
        </p:nvSpPr>
        <p:spPr>
          <a:xfrm rot="-2979600">
            <a:off x="3629163" y="814798"/>
            <a:ext cx="288185" cy="289798"/>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1"/>
          <p:cNvSpPr/>
          <p:nvPr/>
        </p:nvSpPr>
        <p:spPr>
          <a:xfrm rot="-2979783">
            <a:off x="4597042" y="424685"/>
            <a:ext cx="511919" cy="514770"/>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474" name="Shape 474"/>
        <p:cNvGrpSpPr/>
        <p:nvPr/>
      </p:nvGrpSpPr>
      <p:grpSpPr>
        <a:xfrm>
          <a:off x="0" y="0"/>
          <a:ext cx="0" cy="0"/>
          <a:chOff x="0" y="0"/>
          <a:chExt cx="0" cy="0"/>
        </a:xfrm>
      </p:grpSpPr>
      <p:grpSp>
        <p:nvGrpSpPr>
          <p:cNvPr id="475" name="Google Shape;475;p22"/>
          <p:cNvGrpSpPr/>
          <p:nvPr/>
        </p:nvGrpSpPr>
        <p:grpSpPr>
          <a:xfrm rot="-1722853">
            <a:off x="8315670" y="-302595"/>
            <a:ext cx="932690" cy="1513422"/>
            <a:chOff x="5252475" y="3372998"/>
            <a:chExt cx="758596" cy="1230930"/>
          </a:xfrm>
        </p:grpSpPr>
        <p:sp>
          <p:nvSpPr>
            <p:cNvPr id="476" name="Google Shape;476;p22"/>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2"/>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2"/>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2"/>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2"/>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2"/>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2"/>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2"/>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2"/>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2"/>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2"/>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22"/>
          <p:cNvSpPr/>
          <p:nvPr/>
        </p:nvSpPr>
        <p:spPr>
          <a:xfrm flipH="1" rot="10800000">
            <a:off x="184201" y="353802"/>
            <a:ext cx="450049" cy="45004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2"/>
          <p:cNvSpPr txBox="1"/>
          <p:nvPr>
            <p:ph type="title"/>
          </p:nvPr>
        </p:nvSpPr>
        <p:spPr>
          <a:xfrm flipH="1">
            <a:off x="4682425" y="1572750"/>
            <a:ext cx="2506800" cy="7524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89" name="Google Shape;489;p22"/>
          <p:cNvSpPr txBox="1"/>
          <p:nvPr>
            <p:ph idx="2" type="title"/>
          </p:nvPr>
        </p:nvSpPr>
        <p:spPr>
          <a:xfrm flipH="1">
            <a:off x="7545350" y="2261800"/>
            <a:ext cx="8418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90" name="Google Shape;490;p22"/>
          <p:cNvSpPr txBox="1"/>
          <p:nvPr>
            <p:ph idx="1" type="subTitle"/>
          </p:nvPr>
        </p:nvSpPr>
        <p:spPr>
          <a:xfrm flipH="1">
            <a:off x="4831525" y="2855850"/>
            <a:ext cx="2357700" cy="7149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491" name="Google Shape;49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92" name="Shape 492"/>
        <p:cNvGrpSpPr/>
        <p:nvPr/>
      </p:nvGrpSpPr>
      <p:grpSpPr>
        <a:xfrm>
          <a:off x="0" y="0"/>
          <a:ext cx="0" cy="0"/>
          <a:chOff x="0" y="0"/>
          <a:chExt cx="0" cy="0"/>
        </a:xfrm>
      </p:grpSpPr>
      <p:sp>
        <p:nvSpPr>
          <p:cNvPr id="493" name="Google Shape;493;p23"/>
          <p:cNvSpPr/>
          <p:nvPr/>
        </p:nvSpPr>
        <p:spPr>
          <a:xfrm flipH="1" rot="-8100000">
            <a:off x="124720" y="1878597"/>
            <a:ext cx="404009" cy="4040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3"/>
          <p:cNvSpPr/>
          <p:nvPr/>
        </p:nvSpPr>
        <p:spPr>
          <a:xfrm flipH="1" rot="-8100000">
            <a:off x="291496" y="1199950"/>
            <a:ext cx="313704" cy="31545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3"/>
          <p:cNvSpPr/>
          <p:nvPr/>
        </p:nvSpPr>
        <p:spPr>
          <a:xfrm flipH="1" rot="-8100000">
            <a:off x="175842" y="134785"/>
            <a:ext cx="650836" cy="65083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p23"/>
          <p:cNvGrpSpPr/>
          <p:nvPr/>
        </p:nvGrpSpPr>
        <p:grpSpPr>
          <a:xfrm flipH="1">
            <a:off x="8574392" y="-69532"/>
            <a:ext cx="686433" cy="862601"/>
            <a:chOff x="-84151" y="785111"/>
            <a:chExt cx="490484" cy="616364"/>
          </a:xfrm>
        </p:grpSpPr>
        <p:sp>
          <p:nvSpPr>
            <p:cNvPr id="497" name="Google Shape;497;p23"/>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3"/>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3"/>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3"/>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1" name="Google Shape;501;p23"/>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502" name="Google Shape;502;p23"/>
          <p:cNvGrpSpPr/>
          <p:nvPr/>
        </p:nvGrpSpPr>
        <p:grpSpPr>
          <a:xfrm>
            <a:off x="8276297" y="-69476"/>
            <a:ext cx="498185" cy="626041"/>
            <a:chOff x="-84151" y="785111"/>
            <a:chExt cx="490484" cy="616364"/>
          </a:xfrm>
        </p:grpSpPr>
        <p:sp>
          <p:nvSpPr>
            <p:cNvPr id="503" name="Google Shape;503;p23"/>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3"/>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3"/>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3"/>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7" name="Google Shape;507;p23"/>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508" name="Google Shape;508;p23"/>
          <p:cNvSpPr/>
          <p:nvPr/>
        </p:nvSpPr>
        <p:spPr>
          <a:xfrm flipH="1" rot="-8100000">
            <a:off x="8420795" y="4554622"/>
            <a:ext cx="404009" cy="4040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3"/>
          <p:cNvSpPr/>
          <p:nvPr/>
        </p:nvSpPr>
        <p:spPr>
          <a:xfrm flipH="1" rot="-8100000">
            <a:off x="8639996" y="3980225"/>
            <a:ext cx="313704" cy="31545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3"/>
          <p:cNvSpPr txBox="1"/>
          <p:nvPr>
            <p:ph type="title"/>
          </p:nvPr>
        </p:nvSpPr>
        <p:spPr>
          <a:xfrm>
            <a:off x="1223100" y="3231225"/>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1" name="Google Shape;511;p23"/>
          <p:cNvSpPr txBox="1"/>
          <p:nvPr>
            <p:ph idx="1" type="subTitle"/>
          </p:nvPr>
        </p:nvSpPr>
        <p:spPr>
          <a:xfrm>
            <a:off x="1223100" y="2462357"/>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12" name="Google Shape;512;p23"/>
          <p:cNvSpPr txBox="1"/>
          <p:nvPr>
            <p:ph idx="2" type="title"/>
          </p:nvPr>
        </p:nvSpPr>
        <p:spPr>
          <a:xfrm>
            <a:off x="3800550" y="3231219"/>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3" name="Google Shape;513;p23"/>
          <p:cNvSpPr txBox="1"/>
          <p:nvPr>
            <p:ph idx="3" type="subTitle"/>
          </p:nvPr>
        </p:nvSpPr>
        <p:spPr>
          <a:xfrm>
            <a:off x="3800550" y="2462325"/>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14" name="Google Shape;514;p23"/>
          <p:cNvSpPr txBox="1"/>
          <p:nvPr>
            <p:ph idx="4" type="title"/>
          </p:nvPr>
        </p:nvSpPr>
        <p:spPr>
          <a:xfrm>
            <a:off x="6378000" y="3231224"/>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7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15" name="Google Shape;515;p23"/>
          <p:cNvSpPr txBox="1"/>
          <p:nvPr>
            <p:ph idx="5" type="subTitle"/>
          </p:nvPr>
        </p:nvSpPr>
        <p:spPr>
          <a:xfrm>
            <a:off x="6378000" y="2462325"/>
            <a:ext cx="15429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516" name="Google Shape;516;p23"/>
          <p:cNvSpPr txBox="1"/>
          <p:nvPr>
            <p:ph idx="6"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7" name="Google Shape;517;p23"/>
          <p:cNvSpPr txBox="1"/>
          <p:nvPr>
            <p:ph idx="7" type="title"/>
          </p:nvPr>
        </p:nvSpPr>
        <p:spPr>
          <a:xfrm>
            <a:off x="1223100" y="1977525"/>
            <a:ext cx="15429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8" name="Google Shape;518;p23"/>
          <p:cNvSpPr txBox="1"/>
          <p:nvPr>
            <p:ph idx="8" type="title"/>
          </p:nvPr>
        </p:nvSpPr>
        <p:spPr>
          <a:xfrm>
            <a:off x="3800550" y="1977525"/>
            <a:ext cx="15429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19" name="Google Shape;519;p23"/>
          <p:cNvSpPr txBox="1"/>
          <p:nvPr>
            <p:ph idx="9" type="title"/>
          </p:nvPr>
        </p:nvSpPr>
        <p:spPr>
          <a:xfrm>
            <a:off x="6378000" y="1977525"/>
            <a:ext cx="1542900" cy="484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25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20" name="Google Shape;52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521" name="Shape 521"/>
        <p:cNvGrpSpPr/>
        <p:nvPr/>
      </p:nvGrpSpPr>
      <p:grpSpPr>
        <a:xfrm>
          <a:off x="0" y="0"/>
          <a:ext cx="0" cy="0"/>
          <a:chOff x="0" y="0"/>
          <a:chExt cx="0" cy="0"/>
        </a:xfrm>
      </p:grpSpPr>
      <p:sp>
        <p:nvSpPr>
          <p:cNvPr id="522" name="Google Shape;522;p24"/>
          <p:cNvSpPr txBox="1"/>
          <p:nvPr>
            <p:ph type="title"/>
          </p:nvPr>
        </p:nvSpPr>
        <p:spPr>
          <a:xfrm>
            <a:off x="5537000" y="1642350"/>
            <a:ext cx="28941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23" name="Google Shape;523;p24"/>
          <p:cNvSpPr txBox="1"/>
          <p:nvPr>
            <p:ph idx="1" type="subTitle"/>
          </p:nvPr>
        </p:nvSpPr>
        <p:spPr>
          <a:xfrm>
            <a:off x="5537000" y="2215050"/>
            <a:ext cx="2894100" cy="1304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524" name="Google Shape;524;p24"/>
          <p:cNvGrpSpPr/>
          <p:nvPr/>
        </p:nvGrpSpPr>
        <p:grpSpPr>
          <a:xfrm rot="1800091">
            <a:off x="8225066" y="3768243"/>
            <a:ext cx="932727" cy="1513482"/>
            <a:chOff x="5252475" y="3372998"/>
            <a:chExt cx="758596" cy="1230930"/>
          </a:xfrm>
        </p:grpSpPr>
        <p:sp>
          <p:nvSpPr>
            <p:cNvPr id="525" name="Google Shape;525;p2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6" name="Google Shape;536;p24"/>
          <p:cNvSpPr/>
          <p:nvPr/>
        </p:nvSpPr>
        <p:spPr>
          <a:xfrm flipH="1" rot="10800000">
            <a:off x="8206538" y="129265"/>
            <a:ext cx="323252" cy="32325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4"/>
          <p:cNvSpPr/>
          <p:nvPr/>
        </p:nvSpPr>
        <p:spPr>
          <a:xfrm flipH="1" rot="10800000">
            <a:off x="8529800" y="581053"/>
            <a:ext cx="452876" cy="45287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39" name="Shape 539"/>
        <p:cNvGrpSpPr/>
        <p:nvPr/>
      </p:nvGrpSpPr>
      <p:grpSpPr>
        <a:xfrm>
          <a:off x="0" y="0"/>
          <a:ext cx="0" cy="0"/>
          <a:chOff x="0" y="0"/>
          <a:chExt cx="0" cy="0"/>
        </a:xfrm>
      </p:grpSpPr>
      <p:sp>
        <p:nvSpPr>
          <p:cNvPr id="540" name="Google Shape;540;p25"/>
          <p:cNvSpPr txBox="1"/>
          <p:nvPr>
            <p:ph type="title"/>
          </p:nvPr>
        </p:nvSpPr>
        <p:spPr>
          <a:xfrm>
            <a:off x="720000" y="539400"/>
            <a:ext cx="2729400" cy="873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500"/>
              <a:buNone/>
              <a:defRPr sz="7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1" name="Google Shape;541;p25"/>
          <p:cNvSpPr txBox="1"/>
          <p:nvPr>
            <p:ph idx="1" type="subTitle"/>
          </p:nvPr>
        </p:nvSpPr>
        <p:spPr>
          <a:xfrm>
            <a:off x="720000" y="2489331"/>
            <a:ext cx="2729400" cy="799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542" name="Google Shape;542;p25"/>
          <p:cNvSpPr txBox="1"/>
          <p:nvPr>
            <p:ph idx="2" type="subTitle"/>
          </p:nvPr>
        </p:nvSpPr>
        <p:spPr>
          <a:xfrm>
            <a:off x="720000" y="2080400"/>
            <a:ext cx="2729400" cy="408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543" name="Google Shape;543;p25"/>
          <p:cNvGrpSpPr/>
          <p:nvPr/>
        </p:nvGrpSpPr>
        <p:grpSpPr>
          <a:xfrm rot="-9900044">
            <a:off x="8390288" y="-148688"/>
            <a:ext cx="932686" cy="1513415"/>
            <a:chOff x="5252475" y="3372998"/>
            <a:chExt cx="758596" cy="1230930"/>
          </a:xfrm>
        </p:grpSpPr>
        <p:sp>
          <p:nvSpPr>
            <p:cNvPr id="544" name="Google Shape;544;p25"/>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5"/>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5"/>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5"/>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5"/>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5"/>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5"/>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5"/>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5"/>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5"/>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5"/>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25"/>
          <p:cNvSpPr txBox="1"/>
          <p:nvPr/>
        </p:nvSpPr>
        <p:spPr>
          <a:xfrm>
            <a:off x="720000" y="3519175"/>
            <a:ext cx="3004800" cy="615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CREDITS: This presentation template was created by</a:t>
            </a:r>
            <a:r>
              <a:rPr b="0" i="0" lang="en" sz="1200" u="none" cap="none" strike="noStrike">
                <a:solidFill>
                  <a:srgbClr val="434343"/>
                </a:solidFill>
                <a:latin typeface="Cairo"/>
                <a:ea typeface="Cairo"/>
                <a:cs typeface="Cairo"/>
                <a:sym typeface="Cairo"/>
              </a:rPr>
              <a:t> </a:t>
            </a:r>
            <a:r>
              <a:rPr b="1" i="0" lang="en" sz="1200" u="none" cap="none" strike="noStrike">
                <a:solidFill>
                  <a:schemeClr val="hlink"/>
                </a:solidFill>
                <a:uFill>
                  <a:noFill/>
                </a:uFill>
                <a:latin typeface="Cairo"/>
                <a:ea typeface="Cairo"/>
                <a:cs typeface="Cairo"/>
                <a:sym typeface="Cairo"/>
                <a:hlinkClick r:id="rId2"/>
              </a:rPr>
              <a:t>Slidesgo</a:t>
            </a:r>
            <a:r>
              <a:rPr b="0" i="0" lang="en" sz="1200" u="none" cap="none" strike="noStrike">
                <a:solidFill>
                  <a:schemeClr val="dk1"/>
                </a:solidFill>
                <a:latin typeface="Cairo"/>
                <a:ea typeface="Cairo"/>
                <a:cs typeface="Cairo"/>
                <a:sym typeface="Cairo"/>
              </a:rPr>
              <a:t>, including icons by </a:t>
            </a:r>
            <a:r>
              <a:rPr b="1" i="0" lang="en" sz="1200" u="none" cap="none" strike="noStrike">
                <a:solidFill>
                  <a:schemeClr val="hlink"/>
                </a:solidFill>
                <a:uFill>
                  <a:noFill/>
                </a:uFill>
                <a:latin typeface="Cairo"/>
                <a:ea typeface="Cairo"/>
                <a:cs typeface="Cairo"/>
                <a:sym typeface="Cairo"/>
                <a:hlinkClick r:id="rId3"/>
              </a:rPr>
              <a:t>Flaticon</a:t>
            </a:r>
            <a:r>
              <a:rPr b="0" i="0" lang="en" sz="1200" u="none" cap="none" strike="noStrike">
                <a:solidFill>
                  <a:schemeClr val="dk1"/>
                </a:solidFill>
                <a:latin typeface="Cairo"/>
                <a:ea typeface="Cairo"/>
                <a:cs typeface="Cairo"/>
                <a:sym typeface="Cairo"/>
              </a:rPr>
              <a:t>, and infographics &amp; images by </a:t>
            </a:r>
            <a:r>
              <a:rPr b="1" i="0" lang="en" sz="1200" u="none" cap="none" strike="noStrike">
                <a:solidFill>
                  <a:schemeClr val="hlink"/>
                </a:solidFill>
                <a:uFill>
                  <a:noFill/>
                </a:uFill>
                <a:latin typeface="Cairo"/>
                <a:ea typeface="Cairo"/>
                <a:cs typeface="Cairo"/>
                <a:sym typeface="Cairo"/>
                <a:hlinkClick r:id="rId4"/>
              </a:rPr>
              <a:t>Freepik</a:t>
            </a:r>
            <a:endParaRPr b="1" i="0" sz="1200" u="none" cap="none" strike="noStrike">
              <a:solidFill>
                <a:schemeClr val="dk2"/>
              </a:solidFill>
              <a:latin typeface="Cairo"/>
              <a:ea typeface="Cairo"/>
              <a:cs typeface="Cairo"/>
              <a:sym typeface="Cairo"/>
            </a:endParaRPr>
          </a:p>
        </p:txBody>
      </p:sp>
      <p:sp>
        <p:nvSpPr>
          <p:cNvPr id="556" name="Google Shape;55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
    <p:spTree>
      <p:nvGrpSpPr>
        <p:cNvPr id="557" name="Shape 557"/>
        <p:cNvGrpSpPr/>
        <p:nvPr/>
      </p:nvGrpSpPr>
      <p:grpSpPr>
        <a:xfrm>
          <a:off x="0" y="0"/>
          <a:ext cx="0" cy="0"/>
          <a:chOff x="0" y="0"/>
          <a:chExt cx="0" cy="0"/>
        </a:xfrm>
      </p:grpSpPr>
      <p:sp>
        <p:nvSpPr>
          <p:cNvPr id="558" name="Google Shape;558;p26"/>
          <p:cNvSpPr txBox="1"/>
          <p:nvPr>
            <p:ph idx="1" type="body"/>
          </p:nvPr>
        </p:nvSpPr>
        <p:spPr>
          <a:xfrm>
            <a:off x="720000" y="1329325"/>
            <a:ext cx="3511200" cy="3274800"/>
          </a:xfrm>
          <a:prstGeom prst="rect">
            <a:avLst/>
          </a:prstGeom>
          <a:noFill/>
          <a:ln>
            <a:noFill/>
          </a:ln>
        </p:spPr>
        <p:txBody>
          <a:bodyPr anchorCtr="0" anchor="b" bIns="0" lIns="0" spcFirstLastPara="1" rIns="0" wrap="square" tIns="0">
            <a:noAutofit/>
          </a:bodyPr>
          <a:lstStyle>
            <a:lvl1pPr indent="-304800" lvl="0" marL="457200" algn="l">
              <a:lnSpc>
                <a:spcPct val="100000"/>
              </a:lnSpc>
              <a:spcBef>
                <a:spcPts val="0"/>
              </a:spcBef>
              <a:spcAft>
                <a:spcPts val="0"/>
              </a:spcAft>
              <a:buClr>
                <a:schemeClr val="dk2"/>
              </a:buClr>
              <a:buSzPts val="1200"/>
              <a:buChar char="●"/>
              <a:defRPr sz="1250">
                <a:solidFill>
                  <a:srgbClr val="434343"/>
                </a:solidFill>
              </a:defRPr>
            </a:lvl1pPr>
            <a:lvl2pPr indent="-304800" lvl="1" marL="914400" algn="l">
              <a:lnSpc>
                <a:spcPct val="115000"/>
              </a:lnSpc>
              <a:spcBef>
                <a:spcPts val="1000"/>
              </a:spcBef>
              <a:spcAft>
                <a:spcPts val="0"/>
              </a:spcAft>
              <a:buClr>
                <a:srgbClr val="434343"/>
              </a:buClr>
              <a:buSzPts val="1200"/>
              <a:buFont typeface="Roboto Condensed Light"/>
              <a:buChar char="○"/>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559" name="Google Shape;559;p26"/>
          <p:cNvSpPr txBox="1"/>
          <p:nvPr>
            <p:ph idx="2" type="body"/>
          </p:nvPr>
        </p:nvSpPr>
        <p:spPr>
          <a:xfrm>
            <a:off x="4292050" y="1329325"/>
            <a:ext cx="4131900" cy="3274800"/>
          </a:xfrm>
          <a:prstGeom prst="rect">
            <a:avLst/>
          </a:prstGeom>
          <a:noFill/>
          <a:ln>
            <a:noFill/>
          </a:ln>
        </p:spPr>
        <p:txBody>
          <a:bodyPr anchorCtr="0" anchor="b" bIns="0" lIns="0" spcFirstLastPara="1" rIns="0" wrap="square" tIns="0">
            <a:noAutofit/>
          </a:bodyPr>
          <a:lstStyle>
            <a:lvl1pPr indent="-304800" lvl="0" marL="457200" algn="l">
              <a:lnSpc>
                <a:spcPct val="100000"/>
              </a:lnSpc>
              <a:spcBef>
                <a:spcPts val="0"/>
              </a:spcBef>
              <a:spcAft>
                <a:spcPts val="0"/>
              </a:spcAft>
              <a:buClr>
                <a:schemeClr val="dk2"/>
              </a:buClr>
              <a:buSzPts val="1200"/>
              <a:buChar char="●"/>
              <a:defRPr sz="2500">
                <a:solidFill>
                  <a:schemeClr val="dk1"/>
                </a:solidFill>
                <a:latin typeface="Bebas Neue"/>
                <a:ea typeface="Bebas Neue"/>
                <a:cs typeface="Bebas Neue"/>
                <a:sym typeface="Bebas Neue"/>
              </a:defRPr>
            </a:lvl1pPr>
            <a:lvl2pPr indent="-304800" lvl="1" marL="914400" algn="l">
              <a:lnSpc>
                <a:spcPct val="115000"/>
              </a:lnSpc>
              <a:spcBef>
                <a:spcPts val="1000"/>
              </a:spcBef>
              <a:spcAft>
                <a:spcPts val="0"/>
              </a:spcAft>
              <a:buClr>
                <a:srgbClr val="434343"/>
              </a:buClr>
              <a:buSzPts val="1200"/>
              <a:buFont typeface="Roboto Condensed Light"/>
              <a:buChar char="○"/>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560" name="Google Shape;560;p2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61" name="Google Shape;561;p26"/>
          <p:cNvSpPr/>
          <p:nvPr/>
        </p:nvSpPr>
        <p:spPr>
          <a:xfrm flipH="1" rot="-3599899">
            <a:off x="413977" y="220705"/>
            <a:ext cx="370805" cy="37080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6"/>
          <p:cNvSpPr/>
          <p:nvPr/>
        </p:nvSpPr>
        <p:spPr>
          <a:xfrm flipH="1" rot="-3600025">
            <a:off x="1178782" y="490621"/>
            <a:ext cx="251006" cy="252404"/>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6"/>
          <p:cNvSpPr/>
          <p:nvPr/>
        </p:nvSpPr>
        <p:spPr>
          <a:xfrm flipH="1" rot="-3599960">
            <a:off x="647851" y="637738"/>
            <a:ext cx="488945" cy="488917"/>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6"/>
          <p:cNvSpPr/>
          <p:nvPr/>
        </p:nvSpPr>
        <p:spPr>
          <a:xfrm rot="8004877">
            <a:off x="8425597" y="884110"/>
            <a:ext cx="206704" cy="207855"/>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6"/>
          <p:cNvSpPr/>
          <p:nvPr/>
        </p:nvSpPr>
        <p:spPr>
          <a:xfrm rot="8004877">
            <a:off x="8512660" y="271062"/>
            <a:ext cx="428845" cy="42884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7" name="Shape 567"/>
        <p:cNvGrpSpPr/>
        <p:nvPr/>
      </p:nvGrpSpPr>
      <p:grpSpPr>
        <a:xfrm>
          <a:off x="0" y="0"/>
          <a:ext cx="0" cy="0"/>
          <a:chOff x="0" y="0"/>
          <a:chExt cx="0" cy="0"/>
        </a:xfrm>
      </p:grpSpPr>
      <p:sp>
        <p:nvSpPr>
          <p:cNvPr id="568" name="Google Shape;568;p27"/>
          <p:cNvSpPr/>
          <p:nvPr/>
        </p:nvSpPr>
        <p:spPr>
          <a:xfrm>
            <a:off x="8231650" y="135450"/>
            <a:ext cx="370803" cy="37080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7"/>
          <p:cNvSpPr/>
          <p:nvPr/>
        </p:nvSpPr>
        <p:spPr>
          <a:xfrm>
            <a:off x="8491165" y="963340"/>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7"/>
          <p:cNvSpPr/>
          <p:nvPr/>
        </p:nvSpPr>
        <p:spPr>
          <a:xfrm>
            <a:off x="8558122" y="360806"/>
            <a:ext cx="488934" cy="48891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7"/>
          <p:cNvSpPr/>
          <p:nvPr/>
        </p:nvSpPr>
        <p:spPr>
          <a:xfrm rot="8004877">
            <a:off x="49922" y="4150935"/>
            <a:ext cx="206704" cy="207855"/>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7"/>
          <p:cNvSpPr/>
          <p:nvPr/>
        </p:nvSpPr>
        <p:spPr>
          <a:xfrm rot="8004877">
            <a:off x="36586" y="4582287"/>
            <a:ext cx="428845" cy="42884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74" name="Google Shape;574;p27"/>
          <p:cNvSpPr txBox="1"/>
          <p:nvPr>
            <p:ph idx="1" type="body"/>
          </p:nvPr>
        </p:nvSpPr>
        <p:spPr>
          <a:xfrm>
            <a:off x="720000" y="1187702"/>
            <a:ext cx="7704000" cy="34164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575" name="Google Shape;57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6" name="Shape 576"/>
        <p:cNvGrpSpPr/>
        <p:nvPr/>
      </p:nvGrpSpPr>
      <p:grpSpPr>
        <a:xfrm>
          <a:off x="0" y="0"/>
          <a:ext cx="0" cy="0"/>
          <a:chOff x="0" y="0"/>
          <a:chExt cx="0" cy="0"/>
        </a:xfrm>
      </p:grpSpPr>
      <p:sp>
        <p:nvSpPr>
          <p:cNvPr id="577" name="Google Shape;57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_1_1">
    <p:bg>
      <p:bgPr>
        <a:solidFill>
          <a:schemeClr val="dk2"/>
        </a:solidFill>
      </p:bgPr>
    </p:bg>
    <p:spTree>
      <p:nvGrpSpPr>
        <p:cNvPr id="578" name="Shape 578"/>
        <p:cNvGrpSpPr/>
        <p:nvPr/>
      </p:nvGrpSpPr>
      <p:grpSpPr>
        <a:xfrm>
          <a:off x="0" y="0"/>
          <a:ext cx="0" cy="0"/>
          <a:chOff x="0" y="0"/>
          <a:chExt cx="0" cy="0"/>
        </a:xfrm>
      </p:grpSpPr>
      <p:sp>
        <p:nvSpPr>
          <p:cNvPr id="579" name="Google Shape;57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_2">
    <p:spTree>
      <p:nvGrpSpPr>
        <p:cNvPr id="580" name="Shape 580"/>
        <p:cNvGrpSpPr/>
        <p:nvPr/>
      </p:nvGrpSpPr>
      <p:grpSpPr>
        <a:xfrm>
          <a:off x="0" y="0"/>
          <a:ext cx="0" cy="0"/>
          <a:chOff x="0" y="0"/>
          <a:chExt cx="0" cy="0"/>
        </a:xfrm>
      </p:grpSpPr>
      <p:sp>
        <p:nvSpPr>
          <p:cNvPr id="581" name="Google Shape;581;p30"/>
          <p:cNvSpPr/>
          <p:nvPr/>
        </p:nvSpPr>
        <p:spPr>
          <a:xfrm rot="8100000">
            <a:off x="8460529" y="1531072"/>
            <a:ext cx="404009" cy="4040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0"/>
          <p:cNvSpPr/>
          <p:nvPr/>
        </p:nvSpPr>
        <p:spPr>
          <a:xfrm rot="8100000">
            <a:off x="8764708" y="997550"/>
            <a:ext cx="313704" cy="31545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0"/>
          <p:cNvSpPr/>
          <p:nvPr/>
        </p:nvSpPr>
        <p:spPr>
          <a:xfrm rot="8100000">
            <a:off x="8162580" y="134785"/>
            <a:ext cx="650836" cy="65083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0"/>
          <p:cNvSpPr/>
          <p:nvPr/>
        </p:nvSpPr>
        <p:spPr>
          <a:xfrm rot="2700000">
            <a:off x="276569" y="4605415"/>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0"/>
          <p:cNvSpPr/>
          <p:nvPr/>
        </p:nvSpPr>
        <p:spPr>
          <a:xfrm rot="2700000">
            <a:off x="100461" y="426436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6" name="Google Shape;586;p30"/>
          <p:cNvGrpSpPr/>
          <p:nvPr/>
        </p:nvGrpSpPr>
        <p:grpSpPr>
          <a:xfrm>
            <a:off x="-120517" y="-69488"/>
            <a:ext cx="586031" cy="736432"/>
            <a:chOff x="-84151" y="785111"/>
            <a:chExt cx="490484" cy="616364"/>
          </a:xfrm>
        </p:grpSpPr>
        <p:sp>
          <p:nvSpPr>
            <p:cNvPr id="587" name="Google Shape;587;p30"/>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0"/>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0"/>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1" name="Google Shape;591;p30"/>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592" name="Google Shape;592;p30"/>
          <p:cNvGrpSpPr/>
          <p:nvPr/>
        </p:nvGrpSpPr>
        <p:grpSpPr>
          <a:xfrm flipH="1">
            <a:off x="294704" y="-69476"/>
            <a:ext cx="425299" cy="534449"/>
            <a:chOff x="-84151" y="785111"/>
            <a:chExt cx="490484" cy="616364"/>
          </a:xfrm>
        </p:grpSpPr>
        <p:sp>
          <p:nvSpPr>
            <p:cNvPr id="593" name="Google Shape;593;p30"/>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0"/>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7" name="Google Shape;597;p30"/>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598" name="Google Shape;59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4"/>
          <p:cNvSpPr txBox="1"/>
          <p:nvPr>
            <p:ph type="title"/>
          </p:nvPr>
        </p:nvSpPr>
        <p:spPr>
          <a:xfrm>
            <a:off x="3183150" y="2153625"/>
            <a:ext cx="9483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4" name="Google Shape;54;p4"/>
          <p:cNvSpPr txBox="1"/>
          <p:nvPr>
            <p:ph idx="1" type="subTitle"/>
          </p:nvPr>
        </p:nvSpPr>
        <p:spPr>
          <a:xfrm>
            <a:off x="2088300" y="2995413"/>
            <a:ext cx="4967400" cy="1291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sp>
        <p:nvSpPr>
          <p:cNvPr id="55" name="Google Shape;55;p4"/>
          <p:cNvSpPr/>
          <p:nvPr/>
        </p:nvSpPr>
        <p:spPr>
          <a:xfrm flipH="1" rot="10800000">
            <a:off x="411578" y="1257025"/>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flipH="1" rot="10800000">
            <a:off x="128742" y="484290"/>
            <a:ext cx="520751" cy="520751"/>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rot="-2700000">
            <a:off x="8462290" y="4353869"/>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rot="-2700000">
            <a:off x="8091860" y="4690662"/>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 name="Google Shape;59;p4"/>
          <p:cNvGrpSpPr/>
          <p:nvPr/>
        </p:nvGrpSpPr>
        <p:grpSpPr>
          <a:xfrm rot="900132">
            <a:off x="-247805" y="4049444"/>
            <a:ext cx="684288" cy="1110354"/>
            <a:chOff x="5252475" y="3372998"/>
            <a:chExt cx="758596" cy="1230930"/>
          </a:xfrm>
        </p:grpSpPr>
        <p:sp>
          <p:nvSpPr>
            <p:cNvPr id="60" name="Google Shape;60;p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4"/>
          <p:cNvGrpSpPr/>
          <p:nvPr/>
        </p:nvGrpSpPr>
        <p:grpSpPr>
          <a:xfrm rot="-8670632">
            <a:off x="7751009" y="-134179"/>
            <a:ext cx="932706" cy="1513449"/>
            <a:chOff x="5252475" y="3372998"/>
            <a:chExt cx="758596" cy="1230930"/>
          </a:xfrm>
        </p:grpSpPr>
        <p:sp>
          <p:nvSpPr>
            <p:cNvPr id="72" name="Google Shape;72;p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4"/>
          <p:cNvSpPr/>
          <p:nvPr/>
        </p:nvSpPr>
        <p:spPr>
          <a:xfrm flipH="1" rot="10800000">
            <a:off x="791738" y="1105465"/>
            <a:ext cx="323252" cy="32325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
    <p:spTree>
      <p:nvGrpSpPr>
        <p:cNvPr id="599" name="Shape 599"/>
        <p:cNvGrpSpPr/>
        <p:nvPr/>
      </p:nvGrpSpPr>
      <p:grpSpPr>
        <a:xfrm>
          <a:off x="0" y="0"/>
          <a:ext cx="0" cy="0"/>
          <a:chOff x="0" y="0"/>
          <a:chExt cx="0" cy="0"/>
        </a:xfrm>
      </p:grpSpPr>
      <p:grpSp>
        <p:nvGrpSpPr>
          <p:cNvPr id="600" name="Google Shape;600;p31"/>
          <p:cNvGrpSpPr/>
          <p:nvPr/>
        </p:nvGrpSpPr>
        <p:grpSpPr>
          <a:xfrm rot="8309431">
            <a:off x="929319" y="-881942"/>
            <a:ext cx="1067824" cy="1732697"/>
            <a:chOff x="5252475" y="3372998"/>
            <a:chExt cx="758596" cy="1230930"/>
          </a:xfrm>
        </p:grpSpPr>
        <p:sp>
          <p:nvSpPr>
            <p:cNvPr id="601" name="Google Shape;601;p31"/>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1"/>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1"/>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p:nvPr/>
          </p:nvSpPr>
          <p:spPr>
            <a:xfrm>
              <a:off x="5387380" y="3373887"/>
              <a:ext cx="549728" cy="1230041"/>
            </a:xfrm>
            <a:custGeom>
              <a:rect b="b" l="l" r="r" t="t"/>
              <a:pathLst>
                <a:path extrusionOk="0" fill="none" h="19357" w="8651">
                  <a:moveTo>
                    <a:pt x="8651" y="19356"/>
                  </a:moveTo>
                  <a:lnTo>
                    <a:pt x="0" y="1"/>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1"/>
            <p:cNvSpPr/>
            <p:nvPr/>
          </p:nvSpPr>
          <p:spPr>
            <a:xfrm>
              <a:off x="5813763" y="3819146"/>
              <a:ext cx="111776" cy="509186"/>
            </a:xfrm>
            <a:custGeom>
              <a:rect b="b" l="l" r="r" t="t"/>
              <a:pathLst>
                <a:path extrusionOk="0" fill="none" h="8013" w="1759">
                  <a:moveTo>
                    <a:pt x="1758" y="1"/>
                  </a:moveTo>
                  <a:lnTo>
                    <a:pt x="1" y="8013"/>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1"/>
            <p:cNvSpPr/>
            <p:nvPr/>
          </p:nvSpPr>
          <p:spPr>
            <a:xfrm>
              <a:off x="5425062" y="4355846"/>
              <a:ext cx="448246" cy="107391"/>
            </a:xfrm>
            <a:custGeom>
              <a:rect b="b" l="l" r="r" t="t"/>
              <a:pathLst>
                <a:path extrusionOk="0" fill="none" h="1690" w="7054">
                  <a:moveTo>
                    <a:pt x="7054" y="1689"/>
                  </a:moveTo>
                  <a:lnTo>
                    <a:pt x="1" y="0"/>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1"/>
            <p:cNvSpPr/>
            <p:nvPr/>
          </p:nvSpPr>
          <p:spPr>
            <a:xfrm>
              <a:off x="5274207" y="3985951"/>
              <a:ext cx="475825" cy="198769"/>
            </a:xfrm>
            <a:custGeom>
              <a:rect b="b" l="l" r="r" t="t"/>
              <a:pathLst>
                <a:path extrusionOk="0" fill="none" h="3128" w="7488">
                  <a:moveTo>
                    <a:pt x="7487" y="3128"/>
                  </a:moveTo>
                  <a:lnTo>
                    <a:pt x="1" y="1"/>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1"/>
            <p:cNvSpPr/>
            <p:nvPr/>
          </p:nvSpPr>
          <p:spPr>
            <a:xfrm>
              <a:off x="5381534" y="3748103"/>
              <a:ext cx="194448" cy="47913"/>
            </a:xfrm>
            <a:custGeom>
              <a:rect b="b" l="l" r="r" t="t"/>
              <a:pathLst>
                <a:path extrusionOk="0" fill="none" h="754" w="3060">
                  <a:moveTo>
                    <a:pt x="3059" y="754"/>
                  </a:moveTo>
                  <a:lnTo>
                    <a:pt x="1" y="0"/>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1"/>
            <p:cNvSpPr/>
            <p:nvPr/>
          </p:nvSpPr>
          <p:spPr>
            <a:xfrm>
              <a:off x="5320658" y="3620441"/>
              <a:ext cx="201628" cy="47976"/>
            </a:xfrm>
            <a:custGeom>
              <a:rect b="b" l="l" r="r" t="t"/>
              <a:pathLst>
                <a:path extrusionOk="0" fill="none" h="755" w="3173">
                  <a:moveTo>
                    <a:pt x="3173" y="754"/>
                  </a:moveTo>
                  <a:lnTo>
                    <a:pt x="0" y="1"/>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1"/>
            <p:cNvSpPr/>
            <p:nvPr/>
          </p:nvSpPr>
          <p:spPr>
            <a:xfrm>
              <a:off x="5306107" y="3495703"/>
              <a:ext cx="152381" cy="37809"/>
            </a:xfrm>
            <a:custGeom>
              <a:rect b="b" l="l" r="r" t="t"/>
              <a:pathLst>
                <a:path extrusionOk="0" fill="none" h="595" w="2398">
                  <a:moveTo>
                    <a:pt x="2398" y="594"/>
                  </a:moveTo>
                  <a:lnTo>
                    <a:pt x="1" y="1"/>
                  </a:lnTo>
                </a:path>
              </a:pathLst>
            </a:custGeom>
            <a:solidFill>
              <a:schemeClr val="dk2"/>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2" name="Google Shape;612;p31"/>
          <p:cNvSpPr/>
          <p:nvPr/>
        </p:nvSpPr>
        <p:spPr>
          <a:xfrm rot="-2979600">
            <a:off x="6162263" y="72223"/>
            <a:ext cx="288185" cy="289798"/>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1"/>
          <p:cNvSpPr/>
          <p:nvPr/>
        </p:nvSpPr>
        <p:spPr>
          <a:xfrm rot="-2979783">
            <a:off x="6926279" y="179485"/>
            <a:ext cx="511919" cy="514770"/>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4" name="Google Shape;614;p31"/>
          <p:cNvGrpSpPr/>
          <p:nvPr/>
        </p:nvGrpSpPr>
        <p:grpSpPr>
          <a:xfrm flipH="1" rot="-1944596">
            <a:off x="142477" y="-240460"/>
            <a:ext cx="728260" cy="915163"/>
            <a:chOff x="-84151" y="785111"/>
            <a:chExt cx="490484" cy="616364"/>
          </a:xfrm>
        </p:grpSpPr>
        <p:sp>
          <p:nvSpPr>
            <p:cNvPr id="615" name="Google Shape;615;p31"/>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1"/>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1"/>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19" name="Google Shape;619;p31"/>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620" name="Google Shape;620;p31"/>
          <p:cNvGrpSpPr/>
          <p:nvPr/>
        </p:nvGrpSpPr>
        <p:grpSpPr>
          <a:xfrm rot="-1944773">
            <a:off x="-176073" y="2015"/>
            <a:ext cx="528536" cy="664129"/>
            <a:chOff x="-84151" y="785111"/>
            <a:chExt cx="490484" cy="616364"/>
          </a:xfrm>
        </p:grpSpPr>
        <p:sp>
          <p:nvSpPr>
            <p:cNvPr id="621" name="Google Shape;621;p31"/>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1"/>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1"/>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1"/>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5" name="Google Shape;625;p31"/>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626" name="Google Shape;626;p31"/>
          <p:cNvSpPr/>
          <p:nvPr/>
        </p:nvSpPr>
        <p:spPr>
          <a:xfrm rot="-2979786">
            <a:off x="8118698" y="128020"/>
            <a:ext cx="818201" cy="822759"/>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28" name="Shape 628"/>
        <p:cNvGrpSpPr/>
        <p:nvPr/>
      </p:nvGrpSpPr>
      <p:grpSpPr>
        <a:xfrm>
          <a:off x="0" y="0"/>
          <a:ext cx="0" cy="0"/>
          <a:chOff x="0" y="0"/>
          <a:chExt cx="0" cy="0"/>
        </a:xfrm>
      </p:grpSpPr>
      <p:sp>
        <p:nvSpPr>
          <p:cNvPr id="629" name="Google Shape;629;p32"/>
          <p:cNvSpPr txBox="1"/>
          <p:nvPr>
            <p:ph type="ctrTitle"/>
          </p:nvPr>
        </p:nvSpPr>
        <p:spPr>
          <a:xfrm>
            <a:off x="713100" y="2926700"/>
            <a:ext cx="4287000" cy="865200"/>
          </a:xfrm>
          <a:prstGeom prst="rect">
            <a:avLst/>
          </a:prstGeom>
        </p:spPr>
        <p:txBody>
          <a:bodyPr anchorCtr="0" anchor="ctr" bIns="0" lIns="0" spcFirstLastPara="1" rIns="0" wrap="square" tIns="0">
            <a:noAutofit/>
          </a:bodyPr>
          <a:lstStyle>
            <a:lvl1pPr lvl="0" rtl="0" algn="l">
              <a:lnSpc>
                <a:spcPct val="80000"/>
              </a:lnSpc>
              <a:spcBef>
                <a:spcPts val="0"/>
              </a:spcBef>
              <a:spcAft>
                <a:spcPts val="0"/>
              </a:spcAft>
              <a:buClr>
                <a:srgbClr val="191919"/>
              </a:buClr>
              <a:buSzPts val="5200"/>
              <a:buNone/>
              <a:defRPr sz="64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30" name="Google Shape;630;p32"/>
          <p:cNvSpPr txBox="1"/>
          <p:nvPr>
            <p:ph idx="1" type="subTitle"/>
          </p:nvPr>
        </p:nvSpPr>
        <p:spPr>
          <a:xfrm>
            <a:off x="713121" y="3679025"/>
            <a:ext cx="4287000" cy="475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1600"/>
              </a:spcBef>
              <a:spcAft>
                <a:spcPts val="0"/>
              </a:spcAft>
              <a:buSzPts val="1800"/>
              <a:buNone/>
              <a:defRPr sz="1800"/>
            </a:lvl2pPr>
            <a:lvl3pPr lvl="2" rtl="0" algn="ctr">
              <a:lnSpc>
                <a:spcPct val="100000"/>
              </a:lnSpc>
              <a:spcBef>
                <a:spcPts val="1600"/>
              </a:spcBef>
              <a:spcAft>
                <a:spcPts val="0"/>
              </a:spcAft>
              <a:buSzPts val="1800"/>
              <a:buNone/>
              <a:defRPr sz="1800"/>
            </a:lvl3pPr>
            <a:lvl4pPr lvl="3" rtl="0" algn="ctr">
              <a:lnSpc>
                <a:spcPct val="100000"/>
              </a:lnSpc>
              <a:spcBef>
                <a:spcPts val="1600"/>
              </a:spcBef>
              <a:spcAft>
                <a:spcPts val="0"/>
              </a:spcAft>
              <a:buSzPts val="1800"/>
              <a:buNone/>
              <a:defRPr sz="1800"/>
            </a:lvl4pPr>
            <a:lvl5pPr lvl="4" rtl="0" algn="ctr">
              <a:lnSpc>
                <a:spcPct val="100000"/>
              </a:lnSpc>
              <a:spcBef>
                <a:spcPts val="1600"/>
              </a:spcBef>
              <a:spcAft>
                <a:spcPts val="0"/>
              </a:spcAft>
              <a:buSzPts val="1800"/>
              <a:buNone/>
              <a:defRPr sz="1800"/>
            </a:lvl5pPr>
            <a:lvl6pPr lvl="5" rtl="0" algn="ctr">
              <a:lnSpc>
                <a:spcPct val="100000"/>
              </a:lnSpc>
              <a:spcBef>
                <a:spcPts val="1600"/>
              </a:spcBef>
              <a:spcAft>
                <a:spcPts val="0"/>
              </a:spcAft>
              <a:buSzPts val="1800"/>
              <a:buNone/>
              <a:defRPr sz="1800"/>
            </a:lvl6pPr>
            <a:lvl7pPr lvl="6" rtl="0" algn="ctr">
              <a:lnSpc>
                <a:spcPct val="100000"/>
              </a:lnSpc>
              <a:spcBef>
                <a:spcPts val="1600"/>
              </a:spcBef>
              <a:spcAft>
                <a:spcPts val="0"/>
              </a:spcAft>
              <a:buSzPts val="1800"/>
              <a:buNone/>
              <a:defRPr sz="1800"/>
            </a:lvl7pPr>
            <a:lvl8pPr lvl="7" rtl="0" algn="ctr">
              <a:lnSpc>
                <a:spcPct val="100000"/>
              </a:lnSpc>
              <a:spcBef>
                <a:spcPts val="1600"/>
              </a:spcBef>
              <a:spcAft>
                <a:spcPts val="0"/>
              </a:spcAft>
              <a:buSzPts val="1800"/>
              <a:buNone/>
              <a:defRPr sz="1800"/>
            </a:lvl8pPr>
            <a:lvl9pPr lvl="8" rtl="0" algn="ctr">
              <a:lnSpc>
                <a:spcPct val="100000"/>
              </a:lnSpc>
              <a:spcBef>
                <a:spcPts val="1600"/>
              </a:spcBef>
              <a:spcAft>
                <a:spcPts val="0"/>
              </a:spcAft>
              <a:buSzPts val="1800"/>
              <a:buNone/>
              <a:defRPr sz="1800"/>
            </a:lvl9pPr>
          </a:lstStyle>
          <a:p/>
        </p:txBody>
      </p:sp>
      <p:sp>
        <p:nvSpPr>
          <p:cNvPr id="631" name="Google Shape;631;p32"/>
          <p:cNvSpPr txBox="1"/>
          <p:nvPr>
            <p:ph idx="2" type="ctrTitle"/>
          </p:nvPr>
        </p:nvSpPr>
        <p:spPr>
          <a:xfrm>
            <a:off x="713125" y="988675"/>
            <a:ext cx="2493000" cy="926700"/>
          </a:xfrm>
          <a:prstGeom prst="rect">
            <a:avLst/>
          </a:prstGeom>
        </p:spPr>
        <p:txBody>
          <a:bodyPr anchorCtr="0" anchor="ctr" bIns="0" lIns="0" spcFirstLastPara="1" rIns="0" wrap="square" tIns="0">
            <a:noAutofit/>
          </a:bodyPr>
          <a:lstStyle>
            <a:lvl1pPr lvl="0" rtl="0" algn="l">
              <a:spcBef>
                <a:spcPts val="0"/>
              </a:spcBef>
              <a:spcAft>
                <a:spcPts val="0"/>
              </a:spcAft>
              <a:buClr>
                <a:srgbClr val="191919"/>
              </a:buClr>
              <a:buSzPts val="5200"/>
              <a:buNone/>
              <a:defRPr sz="8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632" name="Google Shape;632;p32"/>
          <p:cNvGrpSpPr/>
          <p:nvPr/>
        </p:nvGrpSpPr>
        <p:grpSpPr>
          <a:xfrm>
            <a:off x="-123371" y="3705937"/>
            <a:ext cx="932693" cy="1513429"/>
            <a:chOff x="5252475" y="3372998"/>
            <a:chExt cx="758596" cy="1230930"/>
          </a:xfrm>
        </p:grpSpPr>
        <p:sp>
          <p:nvSpPr>
            <p:cNvPr id="633" name="Google Shape;633;p32"/>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2"/>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2"/>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2"/>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2"/>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2"/>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2"/>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2"/>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2"/>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45" name="Shape 645"/>
        <p:cNvGrpSpPr/>
        <p:nvPr/>
      </p:nvGrpSpPr>
      <p:grpSpPr>
        <a:xfrm>
          <a:off x="0" y="0"/>
          <a:ext cx="0" cy="0"/>
          <a:chOff x="0" y="0"/>
          <a:chExt cx="0" cy="0"/>
        </a:xfrm>
      </p:grpSpPr>
      <p:sp>
        <p:nvSpPr>
          <p:cNvPr id="646" name="Google Shape;646;p33"/>
          <p:cNvSpPr txBox="1"/>
          <p:nvPr>
            <p:ph type="title"/>
          </p:nvPr>
        </p:nvSpPr>
        <p:spPr>
          <a:xfrm>
            <a:off x="1954775" y="1572750"/>
            <a:ext cx="2506800" cy="752400"/>
          </a:xfrm>
          <a:prstGeom prst="rect">
            <a:avLst/>
          </a:prstGeom>
        </p:spPr>
        <p:txBody>
          <a:bodyPr anchorCtr="0" anchor="ctr" bIns="0" lIns="0" spcFirstLastPara="1" rIns="0" wrap="square" tIns="0">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7" name="Google Shape;647;p33"/>
          <p:cNvSpPr txBox="1"/>
          <p:nvPr>
            <p:ph hasCustomPrompt="1" idx="2" type="title"/>
          </p:nvPr>
        </p:nvSpPr>
        <p:spPr>
          <a:xfrm>
            <a:off x="756850" y="2261800"/>
            <a:ext cx="841800" cy="619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48" name="Google Shape;648;p33"/>
          <p:cNvSpPr txBox="1"/>
          <p:nvPr>
            <p:ph idx="1" type="subTitle"/>
          </p:nvPr>
        </p:nvSpPr>
        <p:spPr>
          <a:xfrm>
            <a:off x="1954775" y="2855850"/>
            <a:ext cx="2357700" cy="7149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649" name="Google Shape;649;p33"/>
          <p:cNvGrpSpPr/>
          <p:nvPr/>
        </p:nvGrpSpPr>
        <p:grpSpPr>
          <a:xfrm flipH="1" rot="10800000">
            <a:off x="208529" y="-112438"/>
            <a:ext cx="932693" cy="1513429"/>
            <a:chOff x="5252475" y="3372998"/>
            <a:chExt cx="758596" cy="1230930"/>
          </a:xfrm>
        </p:grpSpPr>
        <p:sp>
          <p:nvSpPr>
            <p:cNvPr id="650" name="Google Shape;650;p33"/>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3"/>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3"/>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3"/>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3"/>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3"/>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3"/>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33"/>
          <p:cNvSpPr/>
          <p:nvPr/>
        </p:nvSpPr>
        <p:spPr>
          <a:xfrm rot="900065">
            <a:off x="8592165" y="250406"/>
            <a:ext cx="276795" cy="27679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63" name="Shape 663"/>
        <p:cNvGrpSpPr/>
        <p:nvPr/>
      </p:nvGrpSpPr>
      <p:grpSpPr>
        <a:xfrm>
          <a:off x="0" y="0"/>
          <a:ext cx="0" cy="0"/>
          <a:chOff x="0" y="0"/>
          <a:chExt cx="0" cy="0"/>
        </a:xfrm>
      </p:grpSpPr>
      <p:sp>
        <p:nvSpPr>
          <p:cNvPr id="664" name="Google Shape;664;p34"/>
          <p:cNvSpPr txBox="1"/>
          <p:nvPr>
            <p:ph type="title"/>
          </p:nvPr>
        </p:nvSpPr>
        <p:spPr>
          <a:xfrm>
            <a:off x="3183150" y="2153625"/>
            <a:ext cx="9483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5" name="Google Shape;665;p34"/>
          <p:cNvSpPr txBox="1"/>
          <p:nvPr>
            <p:ph idx="1" type="subTitle"/>
          </p:nvPr>
        </p:nvSpPr>
        <p:spPr>
          <a:xfrm>
            <a:off x="2088300" y="2995413"/>
            <a:ext cx="4967400" cy="1291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666" name="Google Shape;666;p34"/>
          <p:cNvSpPr/>
          <p:nvPr/>
        </p:nvSpPr>
        <p:spPr>
          <a:xfrm flipH="1" rot="10800000">
            <a:off x="411578" y="1257025"/>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flipH="1" rot="10800000">
            <a:off x="128742" y="484290"/>
            <a:ext cx="520751" cy="520751"/>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rot="-2700000">
            <a:off x="8462290" y="4353869"/>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rot="-2700000">
            <a:off x="8091860" y="4690662"/>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34"/>
          <p:cNvGrpSpPr/>
          <p:nvPr/>
        </p:nvGrpSpPr>
        <p:grpSpPr>
          <a:xfrm rot="900132">
            <a:off x="-247805" y="4049444"/>
            <a:ext cx="684288" cy="1110355"/>
            <a:chOff x="5252475" y="3372998"/>
            <a:chExt cx="758596" cy="1230930"/>
          </a:xfrm>
        </p:grpSpPr>
        <p:sp>
          <p:nvSpPr>
            <p:cNvPr id="671" name="Google Shape;671;p3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34"/>
          <p:cNvGrpSpPr/>
          <p:nvPr/>
        </p:nvGrpSpPr>
        <p:grpSpPr>
          <a:xfrm rot="-8670632">
            <a:off x="7751012" y="-134177"/>
            <a:ext cx="932706" cy="1513449"/>
            <a:chOff x="5252475" y="3372998"/>
            <a:chExt cx="758596" cy="1230930"/>
          </a:xfrm>
        </p:grpSpPr>
        <p:sp>
          <p:nvSpPr>
            <p:cNvPr id="683" name="Google Shape;683;p34"/>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 name="Google Shape;694;p34"/>
          <p:cNvSpPr/>
          <p:nvPr/>
        </p:nvSpPr>
        <p:spPr>
          <a:xfrm flipH="1" rot="10800000">
            <a:off x="791738" y="1105465"/>
            <a:ext cx="323252" cy="32325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1">
  <p:cSld name="CUSTOM_11_1_1_1">
    <p:spTree>
      <p:nvGrpSpPr>
        <p:cNvPr id="696" name="Shape 696"/>
        <p:cNvGrpSpPr/>
        <p:nvPr/>
      </p:nvGrpSpPr>
      <p:grpSpPr>
        <a:xfrm>
          <a:off x="0" y="0"/>
          <a:ext cx="0" cy="0"/>
          <a:chOff x="0" y="0"/>
          <a:chExt cx="0" cy="0"/>
        </a:xfrm>
      </p:grpSpPr>
      <p:sp>
        <p:nvSpPr>
          <p:cNvPr id="697" name="Google Shape;697;p35"/>
          <p:cNvSpPr/>
          <p:nvPr/>
        </p:nvSpPr>
        <p:spPr>
          <a:xfrm flipH="1" rot="10800000">
            <a:off x="108883" y="272339"/>
            <a:ext cx="534109" cy="53413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flipH="1" rot="10800000">
            <a:off x="342375" y="1363055"/>
            <a:ext cx="377626" cy="37764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flipH="1" rot="10800000">
            <a:off x="1036325" y="118366"/>
            <a:ext cx="275618" cy="27565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35"/>
          <p:cNvGrpSpPr/>
          <p:nvPr/>
        </p:nvGrpSpPr>
        <p:grpSpPr>
          <a:xfrm flipH="1" rot="10800000">
            <a:off x="8175749" y="4229704"/>
            <a:ext cx="768540" cy="965842"/>
            <a:chOff x="-84151" y="785111"/>
            <a:chExt cx="490484" cy="616364"/>
          </a:xfrm>
        </p:grpSpPr>
        <p:sp>
          <p:nvSpPr>
            <p:cNvPr id="701" name="Google Shape;701;p35"/>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5"/>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 name="Google Shape;705;p35"/>
            <p:cNvCxnSpPr/>
            <p:nvPr/>
          </p:nvCxnSpPr>
          <p:spPr>
            <a:xfrm flipH="1" rot="10800000">
              <a:off x="46825" y="797575"/>
              <a:ext cx="261900" cy="603900"/>
            </a:xfrm>
            <a:prstGeom prst="straightConnector1">
              <a:avLst/>
            </a:prstGeom>
            <a:noFill/>
            <a:ln cap="flat" cmpd="sng" w="9525">
              <a:solidFill>
                <a:schemeClr val="dk1"/>
              </a:solidFill>
              <a:prstDash val="solid"/>
              <a:round/>
              <a:headEnd len="med" w="med" type="none"/>
              <a:tailEnd len="med" w="med" type="none"/>
            </a:ln>
          </p:spPr>
        </p:cxnSp>
      </p:grpSp>
      <p:grpSp>
        <p:nvGrpSpPr>
          <p:cNvPr id="706" name="Google Shape;706;p35"/>
          <p:cNvGrpSpPr/>
          <p:nvPr/>
        </p:nvGrpSpPr>
        <p:grpSpPr>
          <a:xfrm rot="10800000">
            <a:off x="8720296" y="4494760"/>
            <a:ext cx="557730" cy="700867"/>
            <a:chOff x="-84151" y="785111"/>
            <a:chExt cx="490484" cy="616364"/>
          </a:xfrm>
        </p:grpSpPr>
        <p:sp>
          <p:nvSpPr>
            <p:cNvPr id="707" name="Google Shape;707;p35"/>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5"/>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 name="Google Shape;711;p35"/>
            <p:cNvCxnSpPr/>
            <p:nvPr/>
          </p:nvCxnSpPr>
          <p:spPr>
            <a:xfrm flipH="1" rot="10800000">
              <a:off x="46825" y="797575"/>
              <a:ext cx="261900" cy="603900"/>
            </a:xfrm>
            <a:prstGeom prst="straightConnector1">
              <a:avLst/>
            </a:prstGeom>
            <a:noFill/>
            <a:ln cap="flat" cmpd="sng" w="9525">
              <a:solidFill>
                <a:schemeClr val="dk1"/>
              </a:solidFill>
              <a:prstDash val="solid"/>
              <a:round/>
              <a:headEnd len="med" w="med" type="none"/>
              <a:tailEnd len="med" w="med" type="none"/>
            </a:ln>
          </p:spPr>
        </p:cxnSp>
      </p:grpSp>
      <p:sp>
        <p:nvSpPr>
          <p:cNvPr id="712" name="Google Shape;712;p35"/>
          <p:cNvSpPr/>
          <p:nvPr/>
        </p:nvSpPr>
        <p:spPr>
          <a:xfrm flipH="1" rot="10800000">
            <a:off x="8566675" y="161755"/>
            <a:ext cx="377626" cy="37764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flipH="1" rot="10800000">
            <a:off x="8430900" y="917972"/>
            <a:ext cx="266133" cy="26615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5" name="Google Shape;715;p35"/>
          <p:cNvSpPr txBox="1"/>
          <p:nvPr>
            <p:ph idx="2" type="title"/>
          </p:nvPr>
        </p:nvSpPr>
        <p:spPr>
          <a:xfrm>
            <a:off x="5995649" y="3161275"/>
            <a:ext cx="22977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6" name="Google Shape;716;p35"/>
          <p:cNvSpPr txBox="1"/>
          <p:nvPr>
            <p:ph idx="1" type="subTitle"/>
          </p:nvPr>
        </p:nvSpPr>
        <p:spPr>
          <a:xfrm>
            <a:off x="5995651" y="3720175"/>
            <a:ext cx="2297700" cy="66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717" name="Google Shape;717;p35"/>
          <p:cNvSpPr txBox="1"/>
          <p:nvPr>
            <p:ph idx="3" type="title"/>
          </p:nvPr>
        </p:nvSpPr>
        <p:spPr>
          <a:xfrm>
            <a:off x="850649" y="3161275"/>
            <a:ext cx="22977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8" name="Google Shape;718;p35"/>
          <p:cNvSpPr txBox="1"/>
          <p:nvPr>
            <p:ph idx="4" type="subTitle"/>
          </p:nvPr>
        </p:nvSpPr>
        <p:spPr>
          <a:xfrm>
            <a:off x="850651" y="3720175"/>
            <a:ext cx="2297700" cy="66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719" name="Google Shape;719;p35"/>
          <p:cNvSpPr txBox="1"/>
          <p:nvPr>
            <p:ph idx="5" type="title"/>
          </p:nvPr>
        </p:nvSpPr>
        <p:spPr>
          <a:xfrm>
            <a:off x="3423149" y="3161275"/>
            <a:ext cx="22977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0" name="Google Shape;720;p35"/>
          <p:cNvSpPr txBox="1"/>
          <p:nvPr>
            <p:ph idx="6" type="subTitle"/>
          </p:nvPr>
        </p:nvSpPr>
        <p:spPr>
          <a:xfrm>
            <a:off x="3423151" y="3720175"/>
            <a:ext cx="2297700" cy="66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721" name="Google Shape;721;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722" name="Shape 722"/>
        <p:cNvGrpSpPr/>
        <p:nvPr/>
      </p:nvGrpSpPr>
      <p:grpSpPr>
        <a:xfrm>
          <a:off x="0" y="0"/>
          <a:ext cx="0" cy="0"/>
          <a:chOff x="0" y="0"/>
          <a:chExt cx="0" cy="0"/>
        </a:xfrm>
      </p:grpSpPr>
      <p:sp>
        <p:nvSpPr>
          <p:cNvPr id="723" name="Google Shape;723;p36"/>
          <p:cNvSpPr txBox="1"/>
          <p:nvPr>
            <p:ph type="title"/>
          </p:nvPr>
        </p:nvSpPr>
        <p:spPr>
          <a:xfrm>
            <a:off x="4572000" y="1715900"/>
            <a:ext cx="3858900" cy="738300"/>
          </a:xfrm>
          <a:prstGeom prst="rect">
            <a:avLst/>
          </a:prstGeom>
        </p:spPr>
        <p:txBody>
          <a:bodyPr anchorCtr="0" anchor="ctr" bIns="0" lIns="0" spcFirstLastPara="1" rIns="0" wrap="square" tIns="0">
            <a:noAutofit/>
          </a:bodyPr>
          <a:lstStyle>
            <a:lvl1pPr lvl="0" rtl="0" algn="l">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24" name="Google Shape;724;p36"/>
          <p:cNvSpPr txBox="1"/>
          <p:nvPr>
            <p:ph idx="1" type="subTitle"/>
          </p:nvPr>
        </p:nvSpPr>
        <p:spPr>
          <a:xfrm>
            <a:off x="4572000" y="2454400"/>
            <a:ext cx="3858900" cy="973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800"/>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grpSp>
        <p:nvGrpSpPr>
          <p:cNvPr id="725" name="Google Shape;725;p36"/>
          <p:cNvGrpSpPr/>
          <p:nvPr/>
        </p:nvGrpSpPr>
        <p:grpSpPr>
          <a:xfrm flipH="1">
            <a:off x="8318255" y="3705937"/>
            <a:ext cx="932693" cy="1513429"/>
            <a:chOff x="5252475" y="3372998"/>
            <a:chExt cx="758596" cy="1230930"/>
          </a:xfrm>
        </p:grpSpPr>
        <p:sp>
          <p:nvSpPr>
            <p:cNvPr id="726" name="Google Shape;726;p36"/>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36"/>
          <p:cNvSpPr/>
          <p:nvPr/>
        </p:nvSpPr>
        <p:spPr>
          <a:xfrm flipH="1" rot="-5400000">
            <a:off x="105229" y="4110867"/>
            <a:ext cx="370803" cy="37080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flipH="1" rot="-5400000">
            <a:off x="330575" y="4437350"/>
            <a:ext cx="488934" cy="48891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740" name="Shape 740"/>
        <p:cNvGrpSpPr/>
        <p:nvPr/>
      </p:nvGrpSpPr>
      <p:grpSpPr>
        <a:xfrm>
          <a:off x="0" y="0"/>
          <a:ext cx="0" cy="0"/>
          <a:chOff x="0" y="0"/>
          <a:chExt cx="0" cy="0"/>
        </a:xfrm>
      </p:grpSpPr>
      <p:sp>
        <p:nvSpPr>
          <p:cNvPr id="741" name="Google Shape;741;p37"/>
          <p:cNvSpPr/>
          <p:nvPr/>
        </p:nvSpPr>
        <p:spPr>
          <a:xfrm rot="-1799975">
            <a:off x="1045287" y="127042"/>
            <a:ext cx="251006" cy="252404"/>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7"/>
          <p:cNvSpPr/>
          <p:nvPr/>
        </p:nvSpPr>
        <p:spPr>
          <a:xfrm rot="-1799975">
            <a:off x="295136" y="176511"/>
            <a:ext cx="520758" cy="520758"/>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37"/>
          <p:cNvGrpSpPr/>
          <p:nvPr/>
        </p:nvGrpSpPr>
        <p:grpSpPr>
          <a:xfrm rot="8913288">
            <a:off x="8218007" y="-163440"/>
            <a:ext cx="843833" cy="1369240"/>
            <a:chOff x="5252475" y="3372998"/>
            <a:chExt cx="758596" cy="1230930"/>
          </a:xfrm>
        </p:grpSpPr>
        <p:sp>
          <p:nvSpPr>
            <p:cNvPr id="744" name="Google Shape;744;p37"/>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37"/>
          <p:cNvSpPr/>
          <p:nvPr/>
        </p:nvSpPr>
        <p:spPr>
          <a:xfrm rot="-1799975">
            <a:off x="106962" y="926392"/>
            <a:ext cx="251006" cy="252404"/>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7" name="Google Shape;757;p37"/>
          <p:cNvSpPr txBox="1"/>
          <p:nvPr>
            <p:ph idx="2" type="title"/>
          </p:nvPr>
        </p:nvSpPr>
        <p:spPr>
          <a:xfrm>
            <a:off x="2210375" y="1323375"/>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8" name="Google Shape;758;p37"/>
          <p:cNvSpPr txBox="1"/>
          <p:nvPr>
            <p:ph idx="1" type="subTitle"/>
          </p:nvPr>
        </p:nvSpPr>
        <p:spPr>
          <a:xfrm>
            <a:off x="2210375" y="1808175"/>
            <a:ext cx="2075700" cy="527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59" name="Google Shape;759;p37"/>
          <p:cNvSpPr txBox="1"/>
          <p:nvPr>
            <p:ph idx="3" type="title"/>
          </p:nvPr>
        </p:nvSpPr>
        <p:spPr>
          <a:xfrm>
            <a:off x="5851587" y="1323375"/>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0" name="Google Shape;760;p37"/>
          <p:cNvSpPr txBox="1"/>
          <p:nvPr>
            <p:ph idx="4" type="subTitle"/>
          </p:nvPr>
        </p:nvSpPr>
        <p:spPr>
          <a:xfrm>
            <a:off x="5851642" y="1808175"/>
            <a:ext cx="2075700" cy="527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61" name="Google Shape;761;p37"/>
          <p:cNvSpPr txBox="1"/>
          <p:nvPr>
            <p:ph idx="5" type="title"/>
          </p:nvPr>
        </p:nvSpPr>
        <p:spPr>
          <a:xfrm>
            <a:off x="2210388" y="3634488"/>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2" name="Google Shape;762;p37"/>
          <p:cNvSpPr txBox="1"/>
          <p:nvPr>
            <p:ph idx="6" type="subTitle"/>
          </p:nvPr>
        </p:nvSpPr>
        <p:spPr>
          <a:xfrm>
            <a:off x="2210388" y="4119288"/>
            <a:ext cx="20757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63" name="Google Shape;763;p37"/>
          <p:cNvSpPr txBox="1"/>
          <p:nvPr>
            <p:ph idx="7" type="title"/>
          </p:nvPr>
        </p:nvSpPr>
        <p:spPr>
          <a:xfrm>
            <a:off x="2210387" y="2500388"/>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4" name="Google Shape;764;p37"/>
          <p:cNvSpPr txBox="1"/>
          <p:nvPr>
            <p:ph idx="8" type="subTitle"/>
          </p:nvPr>
        </p:nvSpPr>
        <p:spPr>
          <a:xfrm>
            <a:off x="2210388" y="2985188"/>
            <a:ext cx="20757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65" name="Google Shape;765;p37"/>
          <p:cNvSpPr txBox="1"/>
          <p:nvPr>
            <p:ph idx="9" type="title"/>
          </p:nvPr>
        </p:nvSpPr>
        <p:spPr>
          <a:xfrm>
            <a:off x="5851613" y="2536525"/>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6" name="Google Shape;766;p37"/>
          <p:cNvSpPr txBox="1"/>
          <p:nvPr>
            <p:ph idx="13" type="subTitle"/>
          </p:nvPr>
        </p:nvSpPr>
        <p:spPr>
          <a:xfrm>
            <a:off x="5851612" y="3021325"/>
            <a:ext cx="2075700" cy="527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67" name="Google Shape;767;p37"/>
          <p:cNvSpPr txBox="1"/>
          <p:nvPr>
            <p:ph idx="14" type="title"/>
          </p:nvPr>
        </p:nvSpPr>
        <p:spPr>
          <a:xfrm>
            <a:off x="5851613" y="3634500"/>
            <a:ext cx="2075700" cy="484800"/>
          </a:xfrm>
          <a:prstGeom prst="rect">
            <a:avLst/>
          </a:prstGeom>
        </p:spPr>
        <p:txBody>
          <a:bodyPr anchorCtr="0" anchor="ctr" bIns="0" lIns="0" spcFirstLastPara="1" rIns="0" wrap="square" tIns="0">
            <a:noAutofit/>
          </a:bodyPr>
          <a:lstStyle>
            <a:lvl1pPr lvl="0" rtl="0" algn="l">
              <a:spcBef>
                <a:spcPts val="0"/>
              </a:spcBef>
              <a:spcAft>
                <a:spcPts val="0"/>
              </a:spcAft>
              <a:buSzPts val="2500"/>
              <a:buNone/>
              <a:defRPr sz="25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68" name="Google Shape;768;p37"/>
          <p:cNvSpPr txBox="1"/>
          <p:nvPr>
            <p:ph idx="15" type="subTitle"/>
          </p:nvPr>
        </p:nvSpPr>
        <p:spPr>
          <a:xfrm>
            <a:off x="5851614" y="4119300"/>
            <a:ext cx="20757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solidFill>
                  <a:srgbClr val="242424"/>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769" name="Google Shape;76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CUSTOM_11_1">
    <p:spTree>
      <p:nvGrpSpPr>
        <p:cNvPr id="770" name="Shape 770"/>
        <p:cNvGrpSpPr/>
        <p:nvPr/>
      </p:nvGrpSpPr>
      <p:grpSpPr>
        <a:xfrm>
          <a:off x="0" y="0"/>
          <a:ext cx="0" cy="0"/>
          <a:chOff x="0" y="0"/>
          <a:chExt cx="0" cy="0"/>
        </a:xfrm>
      </p:grpSpPr>
      <p:grpSp>
        <p:nvGrpSpPr>
          <p:cNvPr id="771" name="Google Shape;771;p38"/>
          <p:cNvGrpSpPr/>
          <p:nvPr/>
        </p:nvGrpSpPr>
        <p:grpSpPr>
          <a:xfrm rot="-8670637">
            <a:off x="8397450" y="-99677"/>
            <a:ext cx="680127" cy="1103603"/>
            <a:chOff x="5252475" y="3372998"/>
            <a:chExt cx="758596" cy="1230930"/>
          </a:xfrm>
        </p:grpSpPr>
        <p:sp>
          <p:nvSpPr>
            <p:cNvPr id="772" name="Google Shape;772;p38"/>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8"/>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8"/>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8"/>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8"/>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38"/>
          <p:cNvSpPr/>
          <p:nvPr/>
        </p:nvSpPr>
        <p:spPr>
          <a:xfrm flipH="1" rot="10800000">
            <a:off x="7817013" y="121765"/>
            <a:ext cx="323252" cy="32325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8"/>
          <p:cNvSpPr/>
          <p:nvPr/>
        </p:nvSpPr>
        <p:spPr>
          <a:xfrm flipH="1" rot="10800000">
            <a:off x="284929" y="164519"/>
            <a:ext cx="428168" cy="42820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flipH="1" rot="10800000">
            <a:off x="111152" y="781317"/>
            <a:ext cx="236405" cy="23640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7" name="Google Shape;787;p38"/>
          <p:cNvSpPr txBox="1"/>
          <p:nvPr>
            <p:ph idx="2" type="title"/>
          </p:nvPr>
        </p:nvSpPr>
        <p:spPr>
          <a:xfrm>
            <a:off x="4922400" y="1347250"/>
            <a:ext cx="35226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8" name="Google Shape;788;p38"/>
          <p:cNvSpPr txBox="1"/>
          <p:nvPr>
            <p:ph idx="3" type="title"/>
          </p:nvPr>
        </p:nvSpPr>
        <p:spPr>
          <a:xfrm>
            <a:off x="720000" y="3101625"/>
            <a:ext cx="35226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9" name="Google Shape;789;p38"/>
          <p:cNvSpPr txBox="1"/>
          <p:nvPr>
            <p:ph idx="1" type="subTitle"/>
          </p:nvPr>
        </p:nvSpPr>
        <p:spPr>
          <a:xfrm>
            <a:off x="720002" y="3660525"/>
            <a:ext cx="3522600" cy="882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790" name="Google Shape;790;p38"/>
          <p:cNvSpPr txBox="1"/>
          <p:nvPr>
            <p:ph idx="4" type="subTitle"/>
          </p:nvPr>
        </p:nvSpPr>
        <p:spPr>
          <a:xfrm>
            <a:off x="4922400" y="1906150"/>
            <a:ext cx="3522600" cy="882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791" name="Google Shape;791;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1">
  <p:cSld name="CUSTOM_12_1_1_1">
    <p:spTree>
      <p:nvGrpSpPr>
        <p:cNvPr id="792" name="Shape 792"/>
        <p:cNvGrpSpPr/>
        <p:nvPr/>
      </p:nvGrpSpPr>
      <p:grpSpPr>
        <a:xfrm>
          <a:off x="0" y="0"/>
          <a:ext cx="0" cy="0"/>
          <a:chOff x="0" y="0"/>
          <a:chExt cx="0" cy="0"/>
        </a:xfrm>
      </p:grpSpPr>
      <p:grpSp>
        <p:nvGrpSpPr>
          <p:cNvPr id="793" name="Google Shape;793;p39"/>
          <p:cNvGrpSpPr/>
          <p:nvPr/>
        </p:nvGrpSpPr>
        <p:grpSpPr>
          <a:xfrm rot="-1722853">
            <a:off x="8315665" y="-302591"/>
            <a:ext cx="932689" cy="1513422"/>
            <a:chOff x="5252475" y="3372998"/>
            <a:chExt cx="758596" cy="1230930"/>
          </a:xfrm>
        </p:grpSpPr>
        <p:sp>
          <p:nvSpPr>
            <p:cNvPr id="794" name="Google Shape;794;p39"/>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9"/>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9"/>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9"/>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9"/>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9"/>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9"/>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9"/>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 name="Google Shape;805;p39"/>
          <p:cNvSpPr/>
          <p:nvPr/>
        </p:nvSpPr>
        <p:spPr>
          <a:xfrm flipH="1" rot="10800000">
            <a:off x="184201" y="353802"/>
            <a:ext cx="450049" cy="45004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9"/>
          <p:cNvSpPr txBox="1"/>
          <p:nvPr>
            <p:ph type="title"/>
          </p:nvPr>
        </p:nvSpPr>
        <p:spPr>
          <a:xfrm flipH="1">
            <a:off x="4682425" y="1572750"/>
            <a:ext cx="2506800" cy="7524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07" name="Google Shape;807;p39"/>
          <p:cNvSpPr txBox="1"/>
          <p:nvPr>
            <p:ph hasCustomPrompt="1" idx="2" type="title"/>
          </p:nvPr>
        </p:nvSpPr>
        <p:spPr>
          <a:xfrm flipH="1">
            <a:off x="7545350" y="2261800"/>
            <a:ext cx="841800" cy="619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8" name="Google Shape;808;p39"/>
          <p:cNvSpPr txBox="1"/>
          <p:nvPr>
            <p:ph idx="1" type="subTitle"/>
          </p:nvPr>
        </p:nvSpPr>
        <p:spPr>
          <a:xfrm flipH="1">
            <a:off x="4831525" y="2855850"/>
            <a:ext cx="2357700" cy="7149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809" name="Google Shape;80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bg>
      <p:bgPr>
        <a:solidFill>
          <a:schemeClr val="dk2"/>
        </a:solidFill>
      </p:bgPr>
    </p:bg>
    <p:spTree>
      <p:nvGrpSpPr>
        <p:cNvPr id="810" name="Shape 810"/>
        <p:cNvGrpSpPr/>
        <p:nvPr/>
      </p:nvGrpSpPr>
      <p:grpSpPr>
        <a:xfrm>
          <a:off x="0" y="0"/>
          <a:ext cx="0" cy="0"/>
          <a:chOff x="0" y="0"/>
          <a:chExt cx="0" cy="0"/>
        </a:xfrm>
      </p:grpSpPr>
      <p:sp>
        <p:nvSpPr>
          <p:cNvPr id="811" name="Google Shape;811;p40"/>
          <p:cNvSpPr txBox="1"/>
          <p:nvPr>
            <p:ph type="title"/>
          </p:nvPr>
        </p:nvSpPr>
        <p:spPr>
          <a:xfrm>
            <a:off x="1764450" y="2743089"/>
            <a:ext cx="5615100" cy="6426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2" name="Google Shape;812;p40"/>
          <p:cNvSpPr txBox="1"/>
          <p:nvPr>
            <p:ph idx="1" type="subTitle"/>
          </p:nvPr>
        </p:nvSpPr>
        <p:spPr>
          <a:xfrm>
            <a:off x="1764450" y="1264688"/>
            <a:ext cx="5615100" cy="1478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3000"/>
              <a:buNone/>
              <a:defRPr sz="2500"/>
            </a:lvl1pPr>
            <a:lvl2pPr lvl="1" rtl="0" algn="ctr">
              <a:lnSpc>
                <a:spcPct val="100000"/>
              </a:lnSpc>
              <a:spcBef>
                <a:spcPts val="160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813" name="Google Shape;813;p40"/>
          <p:cNvGrpSpPr/>
          <p:nvPr/>
        </p:nvGrpSpPr>
        <p:grpSpPr>
          <a:xfrm rot="-5400000">
            <a:off x="7964564" y="-217322"/>
            <a:ext cx="932693" cy="1513429"/>
            <a:chOff x="5252475" y="3372998"/>
            <a:chExt cx="758596" cy="1230930"/>
          </a:xfrm>
        </p:grpSpPr>
        <p:sp>
          <p:nvSpPr>
            <p:cNvPr id="814" name="Google Shape;814;p40"/>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40"/>
          <p:cNvSpPr/>
          <p:nvPr/>
        </p:nvSpPr>
        <p:spPr>
          <a:xfrm rot="-2979713">
            <a:off x="696904" y="250936"/>
            <a:ext cx="536789" cy="53978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rot="-2979637">
            <a:off x="270196" y="911424"/>
            <a:ext cx="345381" cy="347302"/>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0"/>
          <p:cNvSpPr/>
          <p:nvPr/>
        </p:nvSpPr>
        <p:spPr>
          <a:xfrm rot="-2979857">
            <a:off x="192124" y="533453"/>
            <a:ext cx="269201" cy="270696"/>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0"/>
          <p:cNvSpPr/>
          <p:nvPr/>
        </p:nvSpPr>
        <p:spPr>
          <a:xfrm>
            <a:off x="0" y="3962425"/>
            <a:ext cx="9169500" cy="118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_1_1">
    <p:spTree>
      <p:nvGrpSpPr>
        <p:cNvPr id="85" name="Shape 85"/>
        <p:cNvGrpSpPr/>
        <p:nvPr/>
      </p:nvGrpSpPr>
      <p:grpSpPr>
        <a:xfrm>
          <a:off x="0" y="0"/>
          <a:ext cx="0" cy="0"/>
          <a:chOff x="0" y="0"/>
          <a:chExt cx="0" cy="0"/>
        </a:xfrm>
      </p:grpSpPr>
      <p:sp>
        <p:nvSpPr>
          <p:cNvPr id="86" name="Google Shape;86;p5"/>
          <p:cNvSpPr/>
          <p:nvPr/>
        </p:nvSpPr>
        <p:spPr>
          <a:xfrm flipH="1" rot="10800000">
            <a:off x="108883" y="272339"/>
            <a:ext cx="534109" cy="53413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flipH="1" rot="10800000">
            <a:off x="342375" y="1363055"/>
            <a:ext cx="377626" cy="37764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flipH="1" rot="10800000">
            <a:off x="1036325" y="118366"/>
            <a:ext cx="275618" cy="27565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5"/>
          <p:cNvGrpSpPr/>
          <p:nvPr/>
        </p:nvGrpSpPr>
        <p:grpSpPr>
          <a:xfrm flipH="1" rot="10800000">
            <a:off x="8175749" y="4229703"/>
            <a:ext cx="768540" cy="965842"/>
            <a:chOff x="-84151" y="785111"/>
            <a:chExt cx="490484" cy="616364"/>
          </a:xfrm>
        </p:grpSpPr>
        <p:sp>
          <p:nvSpPr>
            <p:cNvPr id="90" name="Google Shape;90;p5"/>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5"/>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95" name="Google Shape;95;p5"/>
          <p:cNvGrpSpPr/>
          <p:nvPr/>
        </p:nvGrpSpPr>
        <p:grpSpPr>
          <a:xfrm rot="10800000">
            <a:off x="8720296" y="4494759"/>
            <a:ext cx="557730" cy="700868"/>
            <a:chOff x="-84151" y="785111"/>
            <a:chExt cx="490484" cy="616364"/>
          </a:xfrm>
        </p:grpSpPr>
        <p:sp>
          <p:nvSpPr>
            <p:cNvPr id="96" name="Google Shape;96;p5"/>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5"/>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101" name="Google Shape;101;p5"/>
          <p:cNvSpPr/>
          <p:nvPr/>
        </p:nvSpPr>
        <p:spPr>
          <a:xfrm flipH="1" rot="10800000">
            <a:off x="8566675" y="161755"/>
            <a:ext cx="377626" cy="37764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flipH="1" rot="10800000">
            <a:off x="8430900" y="917972"/>
            <a:ext cx="266133" cy="26615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 name="Google Shape;104;p5"/>
          <p:cNvSpPr txBox="1"/>
          <p:nvPr>
            <p:ph idx="2" type="title"/>
          </p:nvPr>
        </p:nvSpPr>
        <p:spPr>
          <a:xfrm>
            <a:off x="5995649" y="3161275"/>
            <a:ext cx="22977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5" name="Google Shape;105;p5"/>
          <p:cNvSpPr txBox="1"/>
          <p:nvPr>
            <p:ph idx="1" type="subTitle"/>
          </p:nvPr>
        </p:nvSpPr>
        <p:spPr>
          <a:xfrm>
            <a:off x="5995651" y="3720175"/>
            <a:ext cx="2297700" cy="66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5"/>
          <p:cNvSpPr txBox="1"/>
          <p:nvPr>
            <p:ph idx="3" type="title"/>
          </p:nvPr>
        </p:nvSpPr>
        <p:spPr>
          <a:xfrm>
            <a:off x="850649" y="3161275"/>
            <a:ext cx="22977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7" name="Google Shape;107;p5"/>
          <p:cNvSpPr txBox="1"/>
          <p:nvPr>
            <p:ph idx="4" type="subTitle"/>
          </p:nvPr>
        </p:nvSpPr>
        <p:spPr>
          <a:xfrm>
            <a:off x="850651" y="3720175"/>
            <a:ext cx="2297700" cy="66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8" name="Google Shape;108;p5"/>
          <p:cNvSpPr txBox="1"/>
          <p:nvPr>
            <p:ph idx="5" type="title"/>
          </p:nvPr>
        </p:nvSpPr>
        <p:spPr>
          <a:xfrm>
            <a:off x="3423149" y="3161275"/>
            <a:ext cx="2297700" cy="55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b="0" sz="25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9" name="Google Shape;109;p5"/>
          <p:cNvSpPr txBox="1"/>
          <p:nvPr>
            <p:ph idx="6" type="subTitle"/>
          </p:nvPr>
        </p:nvSpPr>
        <p:spPr>
          <a:xfrm>
            <a:off x="3423151" y="3720175"/>
            <a:ext cx="2297700" cy="66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0" name="Google Shape;110;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30" name="Shape 830"/>
        <p:cNvGrpSpPr/>
        <p:nvPr/>
      </p:nvGrpSpPr>
      <p:grpSpPr>
        <a:xfrm>
          <a:off x="0" y="0"/>
          <a:ext cx="0" cy="0"/>
          <a:chOff x="0" y="0"/>
          <a:chExt cx="0" cy="0"/>
        </a:xfrm>
      </p:grpSpPr>
      <p:sp>
        <p:nvSpPr>
          <p:cNvPr id="831" name="Google Shape;831;p41"/>
          <p:cNvSpPr txBox="1"/>
          <p:nvPr>
            <p:ph type="title"/>
          </p:nvPr>
        </p:nvSpPr>
        <p:spPr>
          <a:xfrm>
            <a:off x="720000" y="445025"/>
            <a:ext cx="7704000" cy="5727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2" name="Google Shape;832;p41"/>
          <p:cNvSpPr txBox="1"/>
          <p:nvPr>
            <p:ph idx="2" type="title"/>
          </p:nvPr>
        </p:nvSpPr>
        <p:spPr>
          <a:xfrm>
            <a:off x="950848" y="2095300"/>
            <a:ext cx="22977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3" name="Google Shape;833;p41"/>
          <p:cNvSpPr txBox="1"/>
          <p:nvPr>
            <p:ph idx="3" type="title"/>
          </p:nvPr>
        </p:nvSpPr>
        <p:spPr>
          <a:xfrm>
            <a:off x="5979250" y="2095300"/>
            <a:ext cx="2147400" cy="558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50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4" name="Google Shape;834;p41"/>
          <p:cNvSpPr txBox="1"/>
          <p:nvPr>
            <p:ph idx="1" type="subTitle"/>
          </p:nvPr>
        </p:nvSpPr>
        <p:spPr>
          <a:xfrm>
            <a:off x="5979253" y="2654202"/>
            <a:ext cx="2147400" cy="1340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835" name="Google Shape;835;p41"/>
          <p:cNvSpPr txBox="1"/>
          <p:nvPr>
            <p:ph idx="4" type="subTitle"/>
          </p:nvPr>
        </p:nvSpPr>
        <p:spPr>
          <a:xfrm>
            <a:off x="950848" y="2654202"/>
            <a:ext cx="2297700" cy="1340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6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836" name="Google Shape;836;p41"/>
          <p:cNvSpPr/>
          <p:nvPr/>
        </p:nvSpPr>
        <p:spPr>
          <a:xfrm rot="2700000">
            <a:off x="276569" y="540715"/>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rot="2700000">
            <a:off x="100461" y="19966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rot="2700000">
            <a:off x="8508777" y="408376"/>
            <a:ext cx="470996" cy="470996"/>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rot="2700000">
            <a:off x="8840511" y="106951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3">
    <p:spTree>
      <p:nvGrpSpPr>
        <p:cNvPr id="111" name="Shape 111"/>
        <p:cNvGrpSpPr/>
        <p:nvPr/>
      </p:nvGrpSpPr>
      <p:grpSpPr>
        <a:xfrm>
          <a:off x="0" y="0"/>
          <a:ext cx="0" cy="0"/>
          <a:chOff x="0" y="0"/>
          <a:chExt cx="0" cy="0"/>
        </a:xfrm>
      </p:grpSpPr>
      <p:grpSp>
        <p:nvGrpSpPr>
          <p:cNvPr id="112" name="Google Shape;112;p6"/>
          <p:cNvGrpSpPr/>
          <p:nvPr/>
        </p:nvGrpSpPr>
        <p:grpSpPr>
          <a:xfrm flipH="1" rot="10800000">
            <a:off x="-123366" y="-112435"/>
            <a:ext cx="932694" cy="1513428"/>
            <a:chOff x="5252475" y="3372998"/>
            <a:chExt cx="758596" cy="1230930"/>
          </a:xfrm>
        </p:grpSpPr>
        <p:sp>
          <p:nvSpPr>
            <p:cNvPr id="113" name="Google Shape;113;p6"/>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6"/>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6"/>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6"/>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6"/>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6"/>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6"/>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6"/>
          <p:cNvSpPr/>
          <p:nvPr/>
        </p:nvSpPr>
        <p:spPr>
          <a:xfrm rot="-2700000">
            <a:off x="8497840" y="4667544"/>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6"/>
          <p:cNvSpPr/>
          <p:nvPr/>
        </p:nvSpPr>
        <p:spPr>
          <a:xfrm rot="-2700000">
            <a:off x="8783860" y="4202237"/>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 name="Google Shape;1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8" name="Shape 128"/>
        <p:cNvGrpSpPr/>
        <p:nvPr/>
      </p:nvGrpSpPr>
      <p:grpSpPr>
        <a:xfrm>
          <a:off x="0" y="0"/>
          <a:ext cx="0" cy="0"/>
          <a:chOff x="0" y="0"/>
          <a:chExt cx="0" cy="0"/>
        </a:xfrm>
      </p:grpSpPr>
      <p:sp>
        <p:nvSpPr>
          <p:cNvPr id="129" name="Google Shape;129;p7"/>
          <p:cNvSpPr txBox="1"/>
          <p:nvPr>
            <p:ph type="title"/>
          </p:nvPr>
        </p:nvSpPr>
        <p:spPr>
          <a:xfrm>
            <a:off x="4572000" y="1715900"/>
            <a:ext cx="3858900" cy="738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30" name="Google Shape;130;p7"/>
          <p:cNvSpPr txBox="1"/>
          <p:nvPr>
            <p:ph idx="1" type="subTitle"/>
          </p:nvPr>
        </p:nvSpPr>
        <p:spPr>
          <a:xfrm>
            <a:off x="4572000" y="2454400"/>
            <a:ext cx="3858900" cy="97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131" name="Google Shape;131;p7"/>
          <p:cNvGrpSpPr/>
          <p:nvPr/>
        </p:nvGrpSpPr>
        <p:grpSpPr>
          <a:xfrm flipH="1">
            <a:off x="8318249" y="3705936"/>
            <a:ext cx="932694" cy="1513428"/>
            <a:chOff x="5252475" y="3372998"/>
            <a:chExt cx="758596" cy="1230930"/>
          </a:xfrm>
        </p:grpSpPr>
        <p:sp>
          <p:nvSpPr>
            <p:cNvPr id="132" name="Google Shape;132;p7"/>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7"/>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7"/>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7"/>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7"/>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7"/>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7"/>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7"/>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7"/>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7"/>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7"/>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7"/>
          <p:cNvSpPr/>
          <p:nvPr/>
        </p:nvSpPr>
        <p:spPr>
          <a:xfrm flipH="1" rot="-5400000">
            <a:off x="105229" y="4110867"/>
            <a:ext cx="370803" cy="370803"/>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
          <p:cNvSpPr/>
          <p:nvPr/>
        </p:nvSpPr>
        <p:spPr>
          <a:xfrm flipH="1" rot="-5400000">
            <a:off x="330575" y="4437350"/>
            <a:ext cx="488934" cy="48891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6" name="Shape 146"/>
        <p:cNvGrpSpPr/>
        <p:nvPr/>
      </p:nvGrpSpPr>
      <p:grpSpPr>
        <a:xfrm>
          <a:off x="0" y="0"/>
          <a:ext cx="0" cy="0"/>
          <a:chOff x="0" y="0"/>
          <a:chExt cx="0" cy="0"/>
        </a:xfrm>
      </p:grpSpPr>
      <p:sp>
        <p:nvSpPr>
          <p:cNvPr id="147" name="Google Shape;147;p8"/>
          <p:cNvSpPr txBox="1"/>
          <p:nvPr>
            <p:ph type="title"/>
          </p:nvPr>
        </p:nvSpPr>
        <p:spPr>
          <a:xfrm>
            <a:off x="1954775" y="1572750"/>
            <a:ext cx="2506800" cy="75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48" name="Google Shape;148;p8"/>
          <p:cNvSpPr txBox="1"/>
          <p:nvPr>
            <p:ph idx="2" type="title"/>
          </p:nvPr>
        </p:nvSpPr>
        <p:spPr>
          <a:xfrm>
            <a:off x="756850" y="2261800"/>
            <a:ext cx="841800" cy="61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49" name="Google Shape;149;p8"/>
          <p:cNvSpPr txBox="1"/>
          <p:nvPr>
            <p:ph idx="1" type="subTitle"/>
          </p:nvPr>
        </p:nvSpPr>
        <p:spPr>
          <a:xfrm>
            <a:off x="1954775" y="2855850"/>
            <a:ext cx="2357700" cy="714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1600"/>
              </a:spcBef>
              <a:spcAft>
                <a:spcPts val="0"/>
              </a:spcAft>
              <a:buSzPts val="1600"/>
              <a:buNone/>
              <a:defRPr/>
            </a:lvl3pPr>
            <a:lvl4pPr lvl="3" algn="ctr">
              <a:lnSpc>
                <a:spcPct val="100000"/>
              </a:lnSpc>
              <a:spcBef>
                <a:spcPts val="1600"/>
              </a:spcBef>
              <a:spcAft>
                <a:spcPts val="0"/>
              </a:spcAft>
              <a:buSzPts val="1600"/>
              <a:buNone/>
              <a:defRPr/>
            </a:lvl4pPr>
            <a:lvl5pPr lvl="4" algn="ctr">
              <a:lnSpc>
                <a:spcPct val="100000"/>
              </a:lnSpc>
              <a:spcBef>
                <a:spcPts val="1600"/>
              </a:spcBef>
              <a:spcAft>
                <a:spcPts val="0"/>
              </a:spcAft>
              <a:buSzPts val="1600"/>
              <a:buNone/>
              <a:defRPr/>
            </a:lvl5pPr>
            <a:lvl6pPr lvl="5" algn="ctr">
              <a:lnSpc>
                <a:spcPct val="100000"/>
              </a:lnSpc>
              <a:spcBef>
                <a:spcPts val="1600"/>
              </a:spcBef>
              <a:spcAft>
                <a:spcPts val="0"/>
              </a:spcAft>
              <a:buSzPts val="1600"/>
              <a:buNone/>
              <a:defRPr/>
            </a:lvl6pPr>
            <a:lvl7pPr lvl="6" algn="ctr">
              <a:lnSpc>
                <a:spcPct val="100000"/>
              </a:lnSpc>
              <a:spcBef>
                <a:spcPts val="1600"/>
              </a:spcBef>
              <a:spcAft>
                <a:spcPts val="0"/>
              </a:spcAft>
              <a:buSzPts val="1600"/>
              <a:buNone/>
              <a:defRPr/>
            </a:lvl7pPr>
            <a:lvl8pPr lvl="7" algn="ctr">
              <a:lnSpc>
                <a:spcPct val="100000"/>
              </a:lnSpc>
              <a:spcBef>
                <a:spcPts val="1600"/>
              </a:spcBef>
              <a:spcAft>
                <a:spcPts val="0"/>
              </a:spcAft>
              <a:buSzPts val="1600"/>
              <a:buNone/>
              <a:defRPr/>
            </a:lvl8pPr>
            <a:lvl9pPr lvl="8" algn="ctr">
              <a:lnSpc>
                <a:spcPct val="100000"/>
              </a:lnSpc>
              <a:spcBef>
                <a:spcPts val="1600"/>
              </a:spcBef>
              <a:spcAft>
                <a:spcPts val="1600"/>
              </a:spcAft>
              <a:buSzPts val="1600"/>
              <a:buNone/>
              <a:defRPr/>
            </a:lvl9pPr>
          </a:lstStyle>
          <a:p/>
        </p:txBody>
      </p:sp>
      <p:grpSp>
        <p:nvGrpSpPr>
          <p:cNvPr id="150" name="Google Shape;150;p8"/>
          <p:cNvGrpSpPr/>
          <p:nvPr/>
        </p:nvGrpSpPr>
        <p:grpSpPr>
          <a:xfrm flipH="1" rot="10800000">
            <a:off x="208534" y="-112435"/>
            <a:ext cx="932694" cy="1513428"/>
            <a:chOff x="5252475" y="3372998"/>
            <a:chExt cx="758596" cy="1230930"/>
          </a:xfrm>
        </p:grpSpPr>
        <p:sp>
          <p:nvSpPr>
            <p:cNvPr id="151" name="Google Shape;151;p8"/>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8"/>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8"/>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8"/>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8"/>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8"/>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8"/>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8"/>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8"/>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8"/>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8"/>
          <p:cNvSpPr/>
          <p:nvPr/>
        </p:nvSpPr>
        <p:spPr>
          <a:xfrm rot="900065">
            <a:off x="8592165" y="250406"/>
            <a:ext cx="276795" cy="27679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2"/>
        </a:solidFill>
      </p:bgPr>
    </p:bg>
    <p:spTree>
      <p:nvGrpSpPr>
        <p:cNvPr id="164" name="Shape 164"/>
        <p:cNvGrpSpPr/>
        <p:nvPr/>
      </p:nvGrpSpPr>
      <p:grpSpPr>
        <a:xfrm>
          <a:off x="0" y="0"/>
          <a:ext cx="0" cy="0"/>
          <a:chOff x="0" y="0"/>
          <a:chExt cx="0" cy="0"/>
        </a:xfrm>
      </p:grpSpPr>
      <p:sp>
        <p:nvSpPr>
          <p:cNvPr id="165" name="Google Shape;165;p9"/>
          <p:cNvSpPr txBox="1"/>
          <p:nvPr>
            <p:ph type="title"/>
          </p:nvPr>
        </p:nvSpPr>
        <p:spPr>
          <a:xfrm>
            <a:off x="1764450" y="2743089"/>
            <a:ext cx="5615100" cy="64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66" name="Google Shape;166;p9"/>
          <p:cNvSpPr txBox="1"/>
          <p:nvPr>
            <p:ph idx="1" type="subTitle"/>
          </p:nvPr>
        </p:nvSpPr>
        <p:spPr>
          <a:xfrm>
            <a:off x="1764450" y="1264688"/>
            <a:ext cx="5615100" cy="147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grpSp>
        <p:nvGrpSpPr>
          <p:cNvPr id="167" name="Google Shape;167;p9"/>
          <p:cNvGrpSpPr/>
          <p:nvPr/>
        </p:nvGrpSpPr>
        <p:grpSpPr>
          <a:xfrm rot="-5400000">
            <a:off x="7964562" y="-217327"/>
            <a:ext cx="932694" cy="1513428"/>
            <a:chOff x="5252475" y="3372998"/>
            <a:chExt cx="758596" cy="1230930"/>
          </a:xfrm>
        </p:grpSpPr>
        <p:sp>
          <p:nvSpPr>
            <p:cNvPr id="168" name="Google Shape;168;p9"/>
            <p:cNvSpPr/>
            <p:nvPr/>
          </p:nvSpPr>
          <p:spPr>
            <a:xfrm>
              <a:off x="5771697" y="3820417"/>
              <a:ext cx="239374" cy="336661"/>
            </a:xfrm>
            <a:custGeom>
              <a:rect b="b" l="l" r="r" t="t"/>
              <a:pathLst>
                <a:path extrusionOk="0" h="5298" w="3767">
                  <a:moveTo>
                    <a:pt x="2241" y="0"/>
                  </a:moveTo>
                  <a:cubicBezTo>
                    <a:pt x="1439" y="0"/>
                    <a:pt x="613" y="973"/>
                    <a:pt x="320" y="2309"/>
                  </a:cubicBezTo>
                  <a:cubicBezTo>
                    <a:pt x="1" y="3747"/>
                    <a:pt x="434" y="5071"/>
                    <a:pt x="1302" y="5276"/>
                  </a:cubicBezTo>
                  <a:cubicBezTo>
                    <a:pt x="1369" y="5290"/>
                    <a:pt x="1437" y="5297"/>
                    <a:pt x="1505" y="5297"/>
                  </a:cubicBezTo>
                  <a:cubicBezTo>
                    <a:pt x="2314" y="5297"/>
                    <a:pt x="3153" y="4320"/>
                    <a:pt x="3447" y="2994"/>
                  </a:cubicBezTo>
                  <a:cubicBezTo>
                    <a:pt x="3767" y="1533"/>
                    <a:pt x="3333" y="209"/>
                    <a:pt x="2466" y="27"/>
                  </a:cubicBezTo>
                  <a:cubicBezTo>
                    <a:pt x="2392" y="9"/>
                    <a:pt x="2317" y="0"/>
                    <a:pt x="224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9"/>
            <p:cNvSpPr/>
            <p:nvPr/>
          </p:nvSpPr>
          <p:spPr>
            <a:xfrm>
              <a:off x="5410574" y="4294652"/>
              <a:ext cx="348163" cy="188347"/>
            </a:xfrm>
            <a:custGeom>
              <a:rect b="b" l="l" r="r" t="t"/>
              <a:pathLst>
                <a:path extrusionOk="0" h="2964" w="5479">
                  <a:moveTo>
                    <a:pt x="1950" y="0"/>
                  </a:moveTo>
                  <a:cubicBezTo>
                    <a:pt x="1039" y="0"/>
                    <a:pt x="337" y="306"/>
                    <a:pt x="206" y="849"/>
                  </a:cubicBezTo>
                  <a:cubicBezTo>
                    <a:pt x="0" y="1580"/>
                    <a:pt x="1005" y="2470"/>
                    <a:pt x="2397" y="2812"/>
                  </a:cubicBezTo>
                  <a:cubicBezTo>
                    <a:pt x="2797" y="2915"/>
                    <a:pt x="3186" y="2964"/>
                    <a:pt x="3542" y="2964"/>
                  </a:cubicBezTo>
                  <a:cubicBezTo>
                    <a:pt x="4447" y="2964"/>
                    <a:pt x="5142" y="2651"/>
                    <a:pt x="5273" y="2127"/>
                  </a:cubicBezTo>
                  <a:cubicBezTo>
                    <a:pt x="5478" y="1374"/>
                    <a:pt x="4474" y="507"/>
                    <a:pt x="3082" y="142"/>
                  </a:cubicBezTo>
                  <a:cubicBezTo>
                    <a:pt x="2687" y="46"/>
                    <a:pt x="2303" y="0"/>
                    <a:pt x="195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9"/>
            <p:cNvSpPr/>
            <p:nvPr/>
          </p:nvSpPr>
          <p:spPr>
            <a:xfrm>
              <a:off x="5252475" y="3936514"/>
              <a:ext cx="364113" cy="233782"/>
            </a:xfrm>
            <a:custGeom>
              <a:rect b="b" l="l" r="r" t="t"/>
              <a:pathLst>
                <a:path extrusionOk="0" h="3679" w="5730">
                  <a:moveTo>
                    <a:pt x="1881" y="0"/>
                  </a:moveTo>
                  <a:cubicBezTo>
                    <a:pt x="1150" y="0"/>
                    <a:pt x="560" y="257"/>
                    <a:pt x="343" y="733"/>
                  </a:cubicBezTo>
                  <a:cubicBezTo>
                    <a:pt x="0" y="1555"/>
                    <a:pt x="822" y="2719"/>
                    <a:pt x="2214" y="3312"/>
                  </a:cubicBezTo>
                  <a:cubicBezTo>
                    <a:pt x="2774" y="3560"/>
                    <a:pt x="3333" y="3679"/>
                    <a:pt x="3826" y="3679"/>
                  </a:cubicBezTo>
                  <a:cubicBezTo>
                    <a:pt x="4560" y="3679"/>
                    <a:pt x="5146" y="3416"/>
                    <a:pt x="5364" y="2924"/>
                  </a:cubicBezTo>
                  <a:cubicBezTo>
                    <a:pt x="5729" y="2125"/>
                    <a:pt x="4885" y="961"/>
                    <a:pt x="3493" y="368"/>
                  </a:cubicBezTo>
                  <a:cubicBezTo>
                    <a:pt x="2939" y="119"/>
                    <a:pt x="2377" y="0"/>
                    <a:pt x="188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9"/>
            <p:cNvSpPr/>
            <p:nvPr/>
          </p:nvSpPr>
          <p:spPr>
            <a:xfrm>
              <a:off x="5284374" y="3372998"/>
              <a:ext cx="398936" cy="500925"/>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9"/>
            <p:cNvSpPr/>
            <p:nvPr/>
          </p:nvSpPr>
          <p:spPr>
            <a:xfrm>
              <a:off x="5387380" y="3373887"/>
              <a:ext cx="549728" cy="1230041"/>
            </a:xfrm>
            <a:custGeom>
              <a:rect b="b" l="l" r="r" t="t"/>
              <a:pathLst>
                <a:path extrusionOk="0" fill="none" h="19357" w="8651">
                  <a:moveTo>
                    <a:pt x="8651" y="19356"/>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9"/>
            <p:cNvSpPr/>
            <p:nvPr/>
          </p:nvSpPr>
          <p:spPr>
            <a:xfrm>
              <a:off x="5813763" y="3819146"/>
              <a:ext cx="111776" cy="509186"/>
            </a:xfrm>
            <a:custGeom>
              <a:rect b="b" l="l" r="r" t="t"/>
              <a:pathLst>
                <a:path extrusionOk="0" fill="none" h="8013" w="1759">
                  <a:moveTo>
                    <a:pt x="1758" y="1"/>
                  </a:moveTo>
                  <a:lnTo>
                    <a:pt x="1" y="801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9"/>
            <p:cNvSpPr/>
            <p:nvPr/>
          </p:nvSpPr>
          <p:spPr>
            <a:xfrm>
              <a:off x="5425062" y="4355846"/>
              <a:ext cx="448246" cy="107391"/>
            </a:xfrm>
            <a:custGeom>
              <a:rect b="b" l="l" r="r" t="t"/>
              <a:pathLst>
                <a:path extrusionOk="0" fill="none" h="1690" w="7054">
                  <a:moveTo>
                    <a:pt x="7054" y="1689"/>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9"/>
            <p:cNvSpPr/>
            <p:nvPr/>
          </p:nvSpPr>
          <p:spPr>
            <a:xfrm>
              <a:off x="5274207" y="3985951"/>
              <a:ext cx="475825" cy="198769"/>
            </a:xfrm>
            <a:custGeom>
              <a:rect b="b" l="l" r="r" t="t"/>
              <a:pathLst>
                <a:path extrusionOk="0" fill="none" h="3128" w="7488">
                  <a:moveTo>
                    <a:pt x="7487" y="3128"/>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9"/>
            <p:cNvSpPr/>
            <p:nvPr/>
          </p:nvSpPr>
          <p:spPr>
            <a:xfrm>
              <a:off x="5381534" y="3748103"/>
              <a:ext cx="194448" cy="47913"/>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9"/>
            <p:cNvSpPr/>
            <p:nvPr/>
          </p:nvSpPr>
          <p:spPr>
            <a:xfrm>
              <a:off x="5320658" y="3620441"/>
              <a:ext cx="201628" cy="4797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9"/>
            <p:cNvSpPr/>
            <p:nvPr/>
          </p:nvSpPr>
          <p:spPr>
            <a:xfrm>
              <a:off x="5306107" y="3495703"/>
              <a:ext cx="152381" cy="37809"/>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9"/>
          <p:cNvSpPr/>
          <p:nvPr/>
        </p:nvSpPr>
        <p:spPr>
          <a:xfrm rot="-2979713">
            <a:off x="696903" y="250936"/>
            <a:ext cx="536789" cy="539778"/>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9"/>
          <p:cNvSpPr/>
          <p:nvPr/>
        </p:nvSpPr>
        <p:spPr>
          <a:xfrm rot="-2979637">
            <a:off x="270197" y="911423"/>
            <a:ext cx="345381" cy="347305"/>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9"/>
          <p:cNvSpPr/>
          <p:nvPr/>
        </p:nvSpPr>
        <p:spPr>
          <a:xfrm rot="-2979857">
            <a:off x="192126" y="533452"/>
            <a:ext cx="269201" cy="270700"/>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9"/>
          <p:cNvSpPr/>
          <p:nvPr/>
        </p:nvSpPr>
        <p:spPr>
          <a:xfrm>
            <a:off x="0" y="3962425"/>
            <a:ext cx="9169500" cy="1181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 name="Shape 184"/>
        <p:cNvGrpSpPr/>
        <p:nvPr/>
      </p:nvGrpSpPr>
      <p:grpSpPr>
        <a:xfrm>
          <a:off x="0" y="0"/>
          <a:ext cx="0" cy="0"/>
          <a:chOff x="0" y="0"/>
          <a:chExt cx="0" cy="0"/>
        </a:xfrm>
      </p:grpSpPr>
      <p:sp>
        <p:nvSpPr>
          <p:cNvPr id="185" name="Google Shape;185;p1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grpSp>
        <p:nvGrpSpPr>
          <p:cNvPr id="186" name="Google Shape;186;p10"/>
          <p:cNvGrpSpPr/>
          <p:nvPr/>
        </p:nvGrpSpPr>
        <p:grpSpPr>
          <a:xfrm flipH="1">
            <a:off x="8639847" y="-69488"/>
            <a:ext cx="586031" cy="736432"/>
            <a:chOff x="-84151" y="785111"/>
            <a:chExt cx="490484" cy="616364"/>
          </a:xfrm>
        </p:grpSpPr>
        <p:sp>
          <p:nvSpPr>
            <p:cNvPr id="187" name="Google Shape;187;p10"/>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0"/>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0"/>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0"/>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10"/>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grpSp>
        <p:nvGrpSpPr>
          <p:cNvPr id="192" name="Google Shape;192;p10"/>
          <p:cNvGrpSpPr/>
          <p:nvPr/>
        </p:nvGrpSpPr>
        <p:grpSpPr>
          <a:xfrm>
            <a:off x="8385358" y="-69476"/>
            <a:ext cx="425299" cy="534449"/>
            <a:chOff x="-84151" y="785111"/>
            <a:chExt cx="490484" cy="616364"/>
          </a:xfrm>
        </p:grpSpPr>
        <p:sp>
          <p:nvSpPr>
            <p:cNvPr id="193" name="Google Shape;193;p10"/>
            <p:cNvSpPr/>
            <p:nvPr/>
          </p:nvSpPr>
          <p:spPr>
            <a:xfrm flipH="1" rot="10800000">
              <a:off x="-84151" y="785111"/>
              <a:ext cx="490484" cy="615879"/>
            </a:xfrm>
            <a:custGeom>
              <a:rect b="b" l="l" r="r" t="t"/>
              <a:pathLst>
                <a:path extrusionOk="0" h="7883" w="6278">
                  <a:moveTo>
                    <a:pt x="1928" y="0"/>
                  </a:moveTo>
                  <a:cubicBezTo>
                    <a:pt x="1716" y="0"/>
                    <a:pt x="1513" y="42"/>
                    <a:pt x="1324" y="129"/>
                  </a:cubicBezTo>
                  <a:cubicBezTo>
                    <a:pt x="137" y="699"/>
                    <a:pt x="0" y="2868"/>
                    <a:pt x="982" y="4968"/>
                  </a:cubicBezTo>
                  <a:cubicBezTo>
                    <a:pt x="1825" y="6731"/>
                    <a:pt x="3199" y="7882"/>
                    <a:pt x="4321" y="7882"/>
                  </a:cubicBezTo>
                  <a:cubicBezTo>
                    <a:pt x="4535" y="7882"/>
                    <a:pt x="4740" y="7840"/>
                    <a:pt x="4931" y="7752"/>
                  </a:cubicBezTo>
                  <a:cubicBezTo>
                    <a:pt x="6118" y="7182"/>
                    <a:pt x="6277" y="5036"/>
                    <a:pt x="5273" y="2936"/>
                  </a:cubicBezTo>
                  <a:cubicBezTo>
                    <a:pt x="4447" y="1169"/>
                    <a:pt x="3056" y="0"/>
                    <a:pt x="1928"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0"/>
            <p:cNvSpPr/>
            <p:nvPr/>
          </p:nvSpPr>
          <p:spPr>
            <a:xfrm flipH="1" rot="10800000">
              <a:off x="35306" y="880890"/>
              <a:ext cx="239070" cy="58908"/>
            </a:xfrm>
            <a:custGeom>
              <a:rect b="b" l="l" r="r" t="t"/>
              <a:pathLst>
                <a:path extrusionOk="0" fill="none" h="754" w="3060">
                  <a:moveTo>
                    <a:pt x="3059" y="754"/>
                  </a:moveTo>
                  <a:lnTo>
                    <a:pt x="1"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0"/>
            <p:cNvSpPr/>
            <p:nvPr/>
          </p:nvSpPr>
          <p:spPr>
            <a:xfrm flipH="1" rot="10800000">
              <a:off x="-39540" y="1037772"/>
              <a:ext cx="247899" cy="58986"/>
            </a:xfrm>
            <a:custGeom>
              <a:rect b="b" l="l" r="r" t="t"/>
              <a:pathLst>
                <a:path extrusionOk="0" fill="none" h="755" w="3173">
                  <a:moveTo>
                    <a:pt x="3173" y="754"/>
                  </a:moveTo>
                  <a:lnTo>
                    <a:pt x="0"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0"/>
            <p:cNvSpPr/>
            <p:nvPr/>
          </p:nvSpPr>
          <p:spPr>
            <a:xfrm flipH="1" rot="10800000">
              <a:off x="-57431" y="1203638"/>
              <a:ext cx="187350" cy="46486"/>
            </a:xfrm>
            <a:custGeom>
              <a:rect b="b" l="l" r="r" t="t"/>
              <a:pathLst>
                <a:path extrusionOk="0" fill="none" h="595" w="2398">
                  <a:moveTo>
                    <a:pt x="2398" y="594"/>
                  </a:moveTo>
                  <a:lnTo>
                    <a:pt x="1" y="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7" name="Google Shape;197;p10"/>
            <p:cNvCxnSpPr/>
            <p:nvPr/>
          </p:nvCxnSpPr>
          <p:spPr>
            <a:xfrm flipH="1" rot="10800000">
              <a:off x="46825" y="797575"/>
              <a:ext cx="261900" cy="603900"/>
            </a:xfrm>
            <a:prstGeom prst="straightConnector1">
              <a:avLst/>
            </a:prstGeom>
            <a:noFill/>
            <a:ln cap="flat" cmpd="sng" w="9525">
              <a:solidFill>
                <a:schemeClr val="dk1"/>
              </a:solidFill>
              <a:prstDash val="solid"/>
              <a:round/>
              <a:headEnd len="sm" w="sm" type="none"/>
              <a:tailEnd len="sm" w="sm" type="none"/>
            </a:ln>
          </p:spPr>
        </p:cxnSp>
      </p:grpSp>
      <p:sp>
        <p:nvSpPr>
          <p:cNvPr id="198" name="Google Shape;198;p10"/>
          <p:cNvSpPr/>
          <p:nvPr/>
        </p:nvSpPr>
        <p:spPr>
          <a:xfrm rot="2700000">
            <a:off x="276569" y="4605415"/>
            <a:ext cx="323260" cy="32326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0"/>
          <p:cNvSpPr/>
          <p:nvPr/>
        </p:nvSpPr>
        <p:spPr>
          <a:xfrm rot="2700000">
            <a:off x="100461" y="4264361"/>
            <a:ext cx="250999" cy="252397"/>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3500"/>
              <a:buFont typeface="Staatliches"/>
              <a:buNone/>
              <a:defRPr b="0" i="0" sz="3500" u="none" cap="none" strike="noStrike">
                <a:solidFill>
                  <a:schemeClr val="dk1"/>
                </a:solidFill>
                <a:latin typeface="Staatliches"/>
                <a:ea typeface="Staatliches"/>
                <a:cs typeface="Staatliches"/>
                <a:sym typeface="Staatliches"/>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1pPr>
            <a:lvl2pPr indent="-330200" lvl="1" marL="914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2pPr>
            <a:lvl3pPr indent="-330200" lvl="2" marL="1371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3pPr>
            <a:lvl4pPr indent="-330200" lvl="3" marL="18288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4pPr>
            <a:lvl5pPr indent="-330200" lvl="4" marL="22860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5pPr>
            <a:lvl6pPr indent="-330200" lvl="5" marL="27432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6pPr>
            <a:lvl7pPr indent="-330200" lvl="6" marL="3200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7pPr>
            <a:lvl8pPr indent="-330200" lvl="7" marL="3657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8pPr>
            <a:lvl9pPr indent="-330200" lvl="8" marL="4114800" marR="0" rtl="0" algn="l">
              <a:lnSpc>
                <a:spcPct val="115000"/>
              </a:lnSpc>
              <a:spcBef>
                <a:spcPts val="1600"/>
              </a:spcBef>
              <a:spcAft>
                <a:spcPts val="1600"/>
              </a:spcAft>
              <a:buClr>
                <a:schemeClr val="dk1"/>
              </a:buClr>
              <a:buSzPts val="1600"/>
              <a:buFont typeface="Cairo"/>
              <a:buChar char="■"/>
              <a:defRPr b="0" i="0" sz="1600" u="none" cap="none" strike="noStrike">
                <a:solidFill>
                  <a:schemeClr val="dk1"/>
                </a:solidFill>
                <a:latin typeface="Cairo"/>
                <a:ea typeface="Cairo"/>
                <a:cs typeface="Cairo"/>
                <a:sym typeface="Cair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Cairo"/>
                <a:ea typeface="Cairo"/>
                <a:cs typeface="Cairo"/>
                <a:sym typeface="Cairo"/>
              </a:defRPr>
            </a:lvl1pPr>
            <a:lvl2pPr lvl="1" algn="r">
              <a:buNone/>
              <a:defRPr sz="1300">
                <a:solidFill>
                  <a:schemeClr val="dk1"/>
                </a:solidFill>
                <a:latin typeface="Cairo"/>
                <a:ea typeface="Cairo"/>
                <a:cs typeface="Cairo"/>
                <a:sym typeface="Cairo"/>
              </a:defRPr>
            </a:lvl2pPr>
            <a:lvl3pPr lvl="2" algn="r">
              <a:buNone/>
              <a:defRPr sz="1300">
                <a:solidFill>
                  <a:schemeClr val="dk1"/>
                </a:solidFill>
                <a:latin typeface="Cairo"/>
                <a:ea typeface="Cairo"/>
                <a:cs typeface="Cairo"/>
                <a:sym typeface="Cairo"/>
              </a:defRPr>
            </a:lvl3pPr>
            <a:lvl4pPr lvl="3" algn="r">
              <a:buNone/>
              <a:defRPr sz="1300">
                <a:solidFill>
                  <a:schemeClr val="dk1"/>
                </a:solidFill>
                <a:latin typeface="Cairo"/>
                <a:ea typeface="Cairo"/>
                <a:cs typeface="Cairo"/>
                <a:sym typeface="Cairo"/>
              </a:defRPr>
            </a:lvl4pPr>
            <a:lvl5pPr lvl="4" algn="r">
              <a:buNone/>
              <a:defRPr sz="1300">
                <a:solidFill>
                  <a:schemeClr val="dk1"/>
                </a:solidFill>
                <a:latin typeface="Cairo"/>
                <a:ea typeface="Cairo"/>
                <a:cs typeface="Cairo"/>
                <a:sym typeface="Cairo"/>
              </a:defRPr>
            </a:lvl5pPr>
            <a:lvl6pPr lvl="5" algn="r">
              <a:buNone/>
              <a:defRPr sz="1300">
                <a:solidFill>
                  <a:schemeClr val="dk1"/>
                </a:solidFill>
                <a:latin typeface="Cairo"/>
                <a:ea typeface="Cairo"/>
                <a:cs typeface="Cairo"/>
                <a:sym typeface="Cairo"/>
              </a:defRPr>
            </a:lvl6pPr>
            <a:lvl7pPr lvl="6" algn="r">
              <a:buNone/>
              <a:defRPr sz="1300">
                <a:solidFill>
                  <a:schemeClr val="dk1"/>
                </a:solidFill>
                <a:latin typeface="Cairo"/>
                <a:ea typeface="Cairo"/>
                <a:cs typeface="Cairo"/>
                <a:sym typeface="Cairo"/>
              </a:defRPr>
            </a:lvl7pPr>
            <a:lvl8pPr lvl="7" algn="r">
              <a:buNone/>
              <a:defRPr sz="1300">
                <a:solidFill>
                  <a:schemeClr val="dk1"/>
                </a:solidFill>
                <a:latin typeface="Cairo"/>
                <a:ea typeface="Cairo"/>
                <a:cs typeface="Cairo"/>
                <a:sym typeface="Cairo"/>
              </a:defRPr>
            </a:lvl8pPr>
            <a:lvl9pPr lvl="8" algn="r">
              <a:buNone/>
              <a:defRPr sz="1300">
                <a:solidFill>
                  <a:schemeClr val="dk1"/>
                </a:solidFill>
                <a:latin typeface="Cairo"/>
                <a:ea typeface="Cairo"/>
                <a:cs typeface="Cairo"/>
                <a:sym typeface="Cai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29.jpg"/><Relationship Id="rId6"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mailto:2021118586.siswa@smkn4bdg.sch.id" TargetMode="Externa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mailto:2021118586.siswa@smkn4bdg.sch.id"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mailto:2021118586.siswa@smkn4bdg.sch.id"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42"/>
          <p:cNvGrpSpPr/>
          <p:nvPr/>
        </p:nvGrpSpPr>
        <p:grpSpPr>
          <a:xfrm>
            <a:off x="5065575" y="2591902"/>
            <a:ext cx="4086000" cy="2011835"/>
            <a:chOff x="5065575" y="2591902"/>
            <a:chExt cx="4086000" cy="2011835"/>
          </a:xfrm>
        </p:grpSpPr>
        <p:grpSp>
          <p:nvGrpSpPr>
            <p:cNvPr id="846" name="Google Shape;846;p42"/>
            <p:cNvGrpSpPr/>
            <p:nvPr/>
          </p:nvGrpSpPr>
          <p:grpSpPr>
            <a:xfrm>
              <a:off x="5463399" y="2591902"/>
              <a:ext cx="3275149" cy="2011835"/>
              <a:chOff x="5565749" y="2591902"/>
              <a:chExt cx="3275149" cy="2011835"/>
            </a:xfrm>
          </p:grpSpPr>
          <p:sp>
            <p:nvSpPr>
              <p:cNvPr id="847" name="Google Shape;847;p42"/>
              <p:cNvSpPr/>
              <p:nvPr/>
            </p:nvSpPr>
            <p:spPr>
              <a:xfrm>
                <a:off x="8222923" y="3134384"/>
                <a:ext cx="617975" cy="1469351"/>
              </a:xfrm>
              <a:custGeom>
                <a:rect b="b" l="l" r="r" t="t"/>
                <a:pathLst>
                  <a:path extrusionOk="0" fill="none" h="23123" w="9725">
                    <a:moveTo>
                      <a:pt x="1" y="23122"/>
                    </a:moveTo>
                    <a:lnTo>
                      <a:pt x="9724" y="23122"/>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6451940" y="2591902"/>
                <a:ext cx="617975" cy="2011835"/>
              </a:xfrm>
              <a:custGeom>
                <a:rect b="b" l="l" r="r" t="t"/>
                <a:pathLst>
                  <a:path extrusionOk="0" fill="none" h="31660" w="9725">
                    <a:moveTo>
                      <a:pt x="1" y="31659"/>
                    </a:moveTo>
                    <a:lnTo>
                      <a:pt x="9724" y="31659"/>
                    </a:lnTo>
                    <a:lnTo>
                      <a:pt x="9724" y="1"/>
                    </a:lnTo>
                    <a:lnTo>
                      <a:pt x="1" y="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5565749" y="3159040"/>
                <a:ext cx="617975" cy="1444696"/>
              </a:xfrm>
              <a:custGeom>
                <a:rect b="b" l="l" r="r" t="t"/>
                <a:pathLst>
                  <a:path extrusionOk="0" fill="none" h="22735" w="9725">
                    <a:moveTo>
                      <a:pt x="1" y="22734"/>
                    </a:moveTo>
                    <a:lnTo>
                      <a:pt x="9724" y="22734"/>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7336733" y="3568078"/>
                <a:ext cx="617912" cy="1035656"/>
              </a:xfrm>
              <a:custGeom>
                <a:rect b="b" l="l" r="r" t="t"/>
                <a:pathLst>
                  <a:path extrusionOk="0" fill="none" h="16298" w="9724">
                    <a:moveTo>
                      <a:pt x="0" y="16297"/>
                    </a:moveTo>
                    <a:lnTo>
                      <a:pt x="9724" y="16297"/>
                    </a:lnTo>
                    <a:lnTo>
                      <a:pt x="9724" y="0"/>
                    </a:lnTo>
                    <a:lnTo>
                      <a:pt x="0"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1" name="Google Shape;851;p42"/>
            <p:cNvCxnSpPr/>
            <p:nvPr/>
          </p:nvCxnSpPr>
          <p:spPr>
            <a:xfrm>
              <a:off x="5065575" y="4603533"/>
              <a:ext cx="4086000" cy="0"/>
            </a:xfrm>
            <a:prstGeom prst="straightConnector1">
              <a:avLst/>
            </a:prstGeom>
            <a:noFill/>
            <a:ln cap="flat" cmpd="sng" w="9525">
              <a:solidFill>
                <a:schemeClr val="dk1"/>
              </a:solidFill>
              <a:prstDash val="solid"/>
              <a:round/>
              <a:headEnd len="med" w="med" type="none"/>
              <a:tailEnd len="med" w="med" type="none"/>
            </a:ln>
          </p:spPr>
        </p:cxnSp>
      </p:grpSp>
      <p:sp>
        <p:nvSpPr>
          <p:cNvPr id="852" name="Google Shape;852;p42"/>
          <p:cNvSpPr txBox="1"/>
          <p:nvPr>
            <p:ph type="ctrTitle"/>
          </p:nvPr>
        </p:nvSpPr>
        <p:spPr>
          <a:xfrm>
            <a:off x="713100" y="2926700"/>
            <a:ext cx="4287000" cy="865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Terhadap beberapa sektor sosial ekonomi di jawa barat</a:t>
            </a:r>
            <a:endParaRPr sz="3000"/>
          </a:p>
        </p:txBody>
      </p:sp>
      <p:sp>
        <p:nvSpPr>
          <p:cNvPr id="853" name="Google Shape;853;p42"/>
          <p:cNvSpPr/>
          <p:nvPr/>
        </p:nvSpPr>
        <p:spPr>
          <a:xfrm>
            <a:off x="7175711" y="2860445"/>
            <a:ext cx="317725" cy="316263"/>
          </a:xfrm>
          <a:custGeom>
            <a:rect b="b" l="l" r="r" t="t"/>
            <a:pathLst>
              <a:path extrusionOk="0" fill="none" h="4977" w="5000">
                <a:moveTo>
                  <a:pt x="1598" y="2694"/>
                </a:moveTo>
                <a:cubicBezTo>
                  <a:pt x="1690" y="3173"/>
                  <a:pt x="2169" y="3470"/>
                  <a:pt x="2648" y="3356"/>
                </a:cubicBezTo>
                <a:cubicBezTo>
                  <a:pt x="3128" y="3264"/>
                  <a:pt x="3424" y="2785"/>
                  <a:pt x="3333" y="2306"/>
                </a:cubicBezTo>
                <a:cubicBezTo>
                  <a:pt x="3219" y="1826"/>
                  <a:pt x="2740" y="1530"/>
                  <a:pt x="2260" y="1621"/>
                </a:cubicBezTo>
                <a:cubicBezTo>
                  <a:pt x="1781" y="1735"/>
                  <a:pt x="1484" y="2214"/>
                  <a:pt x="1598" y="2694"/>
                </a:cubicBezTo>
                <a:close/>
                <a:moveTo>
                  <a:pt x="1553" y="685"/>
                </a:moveTo>
                <a:lnTo>
                  <a:pt x="1553" y="183"/>
                </a:lnTo>
                <a:lnTo>
                  <a:pt x="2352" y="0"/>
                </a:lnTo>
                <a:lnTo>
                  <a:pt x="2580" y="457"/>
                </a:lnTo>
                <a:cubicBezTo>
                  <a:pt x="2763" y="457"/>
                  <a:pt x="2945" y="480"/>
                  <a:pt x="3105" y="548"/>
                </a:cubicBezTo>
                <a:lnTo>
                  <a:pt x="3470" y="183"/>
                </a:lnTo>
                <a:lnTo>
                  <a:pt x="4155" y="640"/>
                </a:lnTo>
                <a:lnTo>
                  <a:pt x="3995" y="1096"/>
                </a:lnTo>
                <a:cubicBezTo>
                  <a:pt x="4109" y="1233"/>
                  <a:pt x="4223" y="1393"/>
                  <a:pt x="4315" y="1553"/>
                </a:cubicBezTo>
                <a:lnTo>
                  <a:pt x="4817" y="1553"/>
                </a:lnTo>
                <a:lnTo>
                  <a:pt x="4999" y="2351"/>
                </a:lnTo>
                <a:lnTo>
                  <a:pt x="4543" y="2580"/>
                </a:lnTo>
                <a:cubicBezTo>
                  <a:pt x="4520" y="2762"/>
                  <a:pt x="4497" y="2922"/>
                  <a:pt x="4452" y="3105"/>
                </a:cubicBezTo>
                <a:lnTo>
                  <a:pt x="4794" y="3447"/>
                </a:lnTo>
                <a:lnTo>
                  <a:pt x="4360" y="4155"/>
                </a:lnTo>
                <a:lnTo>
                  <a:pt x="3881" y="3995"/>
                </a:lnTo>
                <a:cubicBezTo>
                  <a:pt x="3744" y="4109"/>
                  <a:pt x="3607" y="4223"/>
                  <a:pt x="3447" y="4292"/>
                </a:cubicBezTo>
                <a:lnTo>
                  <a:pt x="3447" y="4794"/>
                </a:lnTo>
                <a:lnTo>
                  <a:pt x="2626" y="4976"/>
                </a:lnTo>
                <a:lnTo>
                  <a:pt x="2420" y="4543"/>
                </a:lnTo>
                <a:cubicBezTo>
                  <a:pt x="2238" y="4520"/>
                  <a:pt x="2055" y="4497"/>
                  <a:pt x="1872" y="4428"/>
                </a:cubicBezTo>
                <a:lnTo>
                  <a:pt x="1530" y="4794"/>
                </a:lnTo>
                <a:lnTo>
                  <a:pt x="822" y="4360"/>
                </a:lnTo>
                <a:lnTo>
                  <a:pt x="1005" y="3881"/>
                </a:lnTo>
                <a:cubicBezTo>
                  <a:pt x="868" y="3744"/>
                  <a:pt x="777" y="3607"/>
                  <a:pt x="685" y="3424"/>
                </a:cubicBezTo>
                <a:lnTo>
                  <a:pt x="183" y="3424"/>
                </a:lnTo>
                <a:lnTo>
                  <a:pt x="1" y="2625"/>
                </a:lnTo>
                <a:lnTo>
                  <a:pt x="457" y="2420"/>
                </a:lnTo>
                <a:cubicBezTo>
                  <a:pt x="457" y="2237"/>
                  <a:pt x="503" y="2055"/>
                  <a:pt x="548" y="1872"/>
                </a:cubicBezTo>
                <a:lnTo>
                  <a:pt x="183" y="1530"/>
                </a:lnTo>
                <a:lnTo>
                  <a:pt x="640" y="822"/>
                </a:lnTo>
                <a:lnTo>
                  <a:pt x="1119" y="982"/>
                </a:lnTo>
                <a:cubicBezTo>
                  <a:pt x="1233" y="868"/>
                  <a:pt x="1393" y="754"/>
                  <a:pt x="1553" y="685"/>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flipH="1">
            <a:off x="4676878" y="2411510"/>
            <a:ext cx="309461" cy="307803"/>
          </a:xfrm>
          <a:custGeom>
            <a:rect b="b" l="l" r="r" t="t"/>
            <a:pathLst>
              <a:path extrusionOk="0" fill="none" h="4270" w="4293">
                <a:moveTo>
                  <a:pt x="1370" y="2306"/>
                </a:moveTo>
                <a:cubicBezTo>
                  <a:pt x="1462" y="2717"/>
                  <a:pt x="1873" y="2991"/>
                  <a:pt x="2283" y="2900"/>
                </a:cubicBezTo>
                <a:cubicBezTo>
                  <a:pt x="2694" y="2786"/>
                  <a:pt x="2968" y="2398"/>
                  <a:pt x="2854" y="1987"/>
                </a:cubicBezTo>
                <a:cubicBezTo>
                  <a:pt x="2763" y="1576"/>
                  <a:pt x="2375" y="1302"/>
                  <a:pt x="1941" y="1393"/>
                </a:cubicBezTo>
                <a:cubicBezTo>
                  <a:pt x="1530" y="1485"/>
                  <a:pt x="1279" y="1895"/>
                  <a:pt x="1370" y="2306"/>
                </a:cubicBezTo>
                <a:close/>
                <a:moveTo>
                  <a:pt x="1348" y="572"/>
                </a:moveTo>
                <a:lnTo>
                  <a:pt x="1348" y="161"/>
                </a:lnTo>
                <a:lnTo>
                  <a:pt x="2032" y="1"/>
                </a:lnTo>
                <a:lnTo>
                  <a:pt x="2215" y="389"/>
                </a:lnTo>
                <a:cubicBezTo>
                  <a:pt x="2375" y="389"/>
                  <a:pt x="2535" y="412"/>
                  <a:pt x="2671" y="457"/>
                </a:cubicBezTo>
                <a:lnTo>
                  <a:pt x="2991" y="161"/>
                </a:lnTo>
                <a:lnTo>
                  <a:pt x="3585" y="549"/>
                </a:lnTo>
                <a:lnTo>
                  <a:pt x="3448" y="937"/>
                </a:lnTo>
                <a:cubicBezTo>
                  <a:pt x="3539" y="1051"/>
                  <a:pt x="3630" y="1188"/>
                  <a:pt x="3699" y="1325"/>
                </a:cubicBezTo>
                <a:lnTo>
                  <a:pt x="4132" y="1325"/>
                </a:lnTo>
                <a:lnTo>
                  <a:pt x="4292" y="2010"/>
                </a:lnTo>
                <a:lnTo>
                  <a:pt x="3904" y="2215"/>
                </a:lnTo>
                <a:cubicBezTo>
                  <a:pt x="3904" y="2352"/>
                  <a:pt x="3881" y="2512"/>
                  <a:pt x="3836" y="2671"/>
                </a:cubicBezTo>
                <a:lnTo>
                  <a:pt x="4132" y="2968"/>
                </a:lnTo>
                <a:lnTo>
                  <a:pt x="3744" y="3562"/>
                </a:lnTo>
                <a:lnTo>
                  <a:pt x="3333" y="3425"/>
                </a:lnTo>
                <a:cubicBezTo>
                  <a:pt x="3219" y="3539"/>
                  <a:pt x="3105" y="3630"/>
                  <a:pt x="2968" y="3699"/>
                </a:cubicBezTo>
                <a:lnTo>
                  <a:pt x="2968" y="4132"/>
                </a:lnTo>
                <a:lnTo>
                  <a:pt x="2261" y="4269"/>
                </a:lnTo>
                <a:lnTo>
                  <a:pt x="2078" y="3881"/>
                </a:lnTo>
                <a:cubicBezTo>
                  <a:pt x="1918" y="3881"/>
                  <a:pt x="1781" y="3858"/>
                  <a:pt x="1622" y="3813"/>
                </a:cubicBezTo>
                <a:lnTo>
                  <a:pt x="1325" y="4109"/>
                </a:lnTo>
                <a:lnTo>
                  <a:pt x="709" y="3744"/>
                </a:lnTo>
                <a:lnTo>
                  <a:pt x="868" y="3333"/>
                </a:lnTo>
                <a:cubicBezTo>
                  <a:pt x="754" y="3219"/>
                  <a:pt x="663" y="3082"/>
                  <a:pt x="594" y="2945"/>
                </a:cubicBezTo>
                <a:lnTo>
                  <a:pt x="161" y="2945"/>
                </a:lnTo>
                <a:lnTo>
                  <a:pt x="1" y="2261"/>
                </a:lnTo>
                <a:lnTo>
                  <a:pt x="389" y="2078"/>
                </a:lnTo>
                <a:cubicBezTo>
                  <a:pt x="412" y="1918"/>
                  <a:pt x="435" y="1758"/>
                  <a:pt x="480" y="1599"/>
                </a:cubicBezTo>
                <a:lnTo>
                  <a:pt x="184" y="1302"/>
                </a:lnTo>
                <a:lnTo>
                  <a:pt x="549" y="708"/>
                </a:lnTo>
                <a:lnTo>
                  <a:pt x="960" y="845"/>
                </a:lnTo>
                <a:cubicBezTo>
                  <a:pt x="1074" y="754"/>
                  <a:pt x="1211" y="663"/>
                  <a:pt x="1348" y="572"/>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txBox="1"/>
          <p:nvPr>
            <p:ph idx="1" type="subTitle"/>
          </p:nvPr>
        </p:nvSpPr>
        <p:spPr>
          <a:xfrm>
            <a:off x="713121" y="3679025"/>
            <a:ext cx="4287000" cy="47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Disusun oleh Tim Four Glory</a:t>
            </a:r>
            <a:endParaRPr/>
          </a:p>
        </p:txBody>
      </p:sp>
      <p:grpSp>
        <p:nvGrpSpPr>
          <p:cNvPr id="856" name="Google Shape;856;p42"/>
          <p:cNvGrpSpPr/>
          <p:nvPr/>
        </p:nvGrpSpPr>
        <p:grpSpPr>
          <a:xfrm>
            <a:off x="6418579" y="1369428"/>
            <a:ext cx="2319329" cy="1649183"/>
            <a:chOff x="6418579" y="1369428"/>
            <a:chExt cx="2319329" cy="1649183"/>
          </a:xfrm>
        </p:grpSpPr>
        <p:sp>
          <p:nvSpPr>
            <p:cNvPr id="857" name="Google Shape;857;p42"/>
            <p:cNvSpPr/>
            <p:nvPr/>
          </p:nvSpPr>
          <p:spPr>
            <a:xfrm>
              <a:off x="6418579" y="1369428"/>
              <a:ext cx="2319329" cy="1649183"/>
            </a:xfrm>
            <a:custGeom>
              <a:rect b="b" l="l" r="r" t="t"/>
              <a:pathLst>
                <a:path extrusionOk="0" h="25953" w="36499">
                  <a:moveTo>
                    <a:pt x="1644" y="0"/>
                  </a:moveTo>
                  <a:cubicBezTo>
                    <a:pt x="731" y="0"/>
                    <a:pt x="1" y="730"/>
                    <a:pt x="1" y="1621"/>
                  </a:cubicBezTo>
                  <a:lnTo>
                    <a:pt x="1" y="24332"/>
                  </a:lnTo>
                  <a:cubicBezTo>
                    <a:pt x="1" y="25222"/>
                    <a:pt x="731" y="25952"/>
                    <a:pt x="1644" y="25952"/>
                  </a:cubicBezTo>
                  <a:lnTo>
                    <a:pt x="34855" y="25952"/>
                  </a:lnTo>
                  <a:cubicBezTo>
                    <a:pt x="35768" y="25952"/>
                    <a:pt x="36499" y="25222"/>
                    <a:pt x="36499" y="24332"/>
                  </a:cubicBezTo>
                  <a:lnTo>
                    <a:pt x="36499" y="1621"/>
                  </a:lnTo>
                  <a:cubicBezTo>
                    <a:pt x="36499" y="730"/>
                    <a:pt x="35768" y="0"/>
                    <a:pt x="348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2"/>
            <p:cNvSpPr/>
            <p:nvPr/>
          </p:nvSpPr>
          <p:spPr>
            <a:xfrm>
              <a:off x="6418579" y="1369428"/>
              <a:ext cx="2319329" cy="1649183"/>
            </a:xfrm>
            <a:custGeom>
              <a:rect b="b" l="l" r="r" t="t"/>
              <a:pathLst>
                <a:path extrusionOk="0" fill="none" h="25953" w="36499">
                  <a:moveTo>
                    <a:pt x="34855" y="25952"/>
                  </a:moveTo>
                  <a:lnTo>
                    <a:pt x="1644" y="25952"/>
                  </a:lnTo>
                  <a:cubicBezTo>
                    <a:pt x="731" y="25952"/>
                    <a:pt x="1" y="25222"/>
                    <a:pt x="1" y="24332"/>
                  </a:cubicBezTo>
                  <a:lnTo>
                    <a:pt x="1" y="1621"/>
                  </a:lnTo>
                  <a:cubicBezTo>
                    <a:pt x="1" y="730"/>
                    <a:pt x="731" y="0"/>
                    <a:pt x="1644" y="0"/>
                  </a:cubicBezTo>
                  <a:lnTo>
                    <a:pt x="34855" y="0"/>
                  </a:lnTo>
                  <a:cubicBezTo>
                    <a:pt x="35768" y="0"/>
                    <a:pt x="36499" y="730"/>
                    <a:pt x="36499" y="1621"/>
                  </a:cubicBezTo>
                  <a:lnTo>
                    <a:pt x="36499" y="24332"/>
                  </a:lnTo>
                  <a:cubicBezTo>
                    <a:pt x="36499" y="25222"/>
                    <a:pt x="35768" y="25952"/>
                    <a:pt x="34855" y="25952"/>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2"/>
            <p:cNvSpPr/>
            <p:nvPr/>
          </p:nvSpPr>
          <p:spPr>
            <a:xfrm>
              <a:off x="6418579" y="1369428"/>
              <a:ext cx="2319329" cy="136368"/>
            </a:xfrm>
            <a:custGeom>
              <a:rect b="b" l="l" r="r" t="t"/>
              <a:pathLst>
                <a:path extrusionOk="0" h="2146" w="36499">
                  <a:moveTo>
                    <a:pt x="1279" y="0"/>
                  </a:moveTo>
                  <a:cubicBezTo>
                    <a:pt x="572" y="0"/>
                    <a:pt x="1" y="639"/>
                    <a:pt x="1" y="1438"/>
                  </a:cubicBezTo>
                  <a:lnTo>
                    <a:pt x="1" y="2146"/>
                  </a:lnTo>
                  <a:lnTo>
                    <a:pt x="36499" y="2146"/>
                  </a:lnTo>
                  <a:lnTo>
                    <a:pt x="36499" y="1438"/>
                  </a:lnTo>
                  <a:cubicBezTo>
                    <a:pt x="36499" y="639"/>
                    <a:pt x="35928" y="0"/>
                    <a:pt x="352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6418579" y="1369428"/>
              <a:ext cx="2319329" cy="136368"/>
            </a:xfrm>
            <a:custGeom>
              <a:rect b="b" l="l" r="r" t="t"/>
              <a:pathLst>
                <a:path extrusionOk="0" fill="none" h="2146" w="36499">
                  <a:moveTo>
                    <a:pt x="35220" y="0"/>
                  </a:moveTo>
                  <a:lnTo>
                    <a:pt x="1279" y="0"/>
                  </a:lnTo>
                  <a:cubicBezTo>
                    <a:pt x="572" y="0"/>
                    <a:pt x="1" y="639"/>
                    <a:pt x="1" y="1438"/>
                  </a:cubicBezTo>
                  <a:lnTo>
                    <a:pt x="1" y="2146"/>
                  </a:lnTo>
                  <a:lnTo>
                    <a:pt x="36499" y="2146"/>
                  </a:lnTo>
                  <a:lnTo>
                    <a:pt x="36499" y="1438"/>
                  </a:lnTo>
                  <a:cubicBezTo>
                    <a:pt x="36499" y="639"/>
                    <a:pt x="35928" y="0"/>
                    <a:pt x="35220" y="0"/>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6478057" y="1408572"/>
              <a:ext cx="56619" cy="58080"/>
            </a:xfrm>
            <a:custGeom>
              <a:rect b="b" l="l" r="r" t="t"/>
              <a:pathLst>
                <a:path extrusionOk="0" fill="none" h="914" w="891">
                  <a:moveTo>
                    <a:pt x="891" y="457"/>
                  </a:moveTo>
                  <a:cubicBezTo>
                    <a:pt x="891" y="708"/>
                    <a:pt x="685" y="913"/>
                    <a:pt x="434" y="913"/>
                  </a:cubicBezTo>
                  <a:cubicBezTo>
                    <a:pt x="183" y="913"/>
                    <a:pt x="1" y="708"/>
                    <a:pt x="1" y="457"/>
                  </a:cubicBezTo>
                  <a:cubicBezTo>
                    <a:pt x="1" y="206"/>
                    <a:pt x="183" y="0"/>
                    <a:pt x="434" y="0"/>
                  </a:cubicBezTo>
                  <a:cubicBezTo>
                    <a:pt x="685" y="0"/>
                    <a:pt x="891" y="206"/>
                    <a:pt x="891" y="45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6585383" y="1408572"/>
              <a:ext cx="56619" cy="58080"/>
            </a:xfrm>
            <a:custGeom>
              <a:rect b="b" l="l" r="r" t="t"/>
              <a:pathLst>
                <a:path extrusionOk="0" fill="none" h="914" w="891">
                  <a:moveTo>
                    <a:pt x="891" y="457"/>
                  </a:moveTo>
                  <a:cubicBezTo>
                    <a:pt x="891" y="708"/>
                    <a:pt x="708" y="913"/>
                    <a:pt x="457" y="913"/>
                  </a:cubicBezTo>
                  <a:cubicBezTo>
                    <a:pt x="206" y="913"/>
                    <a:pt x="1" y="708"/>
                    <a:pt x="1" y="457"/>
                  </a:cubicBezTo>
                  <a:cubicBezTo>
                    <a:pt x="1" y="206"/>
                    <a:pt x="206" y="0"/>
                    <a:pt x="457" y="0"/>
                  </a:cubicBezTo>
                  <a:cubicBezTo>
                    <a:pt x="708" y="0"/>
                    <a:pt x="891" y="206"/>
                    <a:pt x="891" y="45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6692710" y="1408572"/>
              <a:ext cx="58080" cy="58080"/>
            </a:xfrm>
            <a:custGeom>
              <a:rect b="b" l="l" r="r" t="t"/>
              <a:pathLst>
                <a:path extrusionOk="0" fill="none" h="914" w="914">
                  <a:moveTo>
                    <a:pt x="914" y="457"/>
                  </a:moveTo>
                  <a:cubicBezTo>
                    <a:pt x="914" y="708"/>
                    <a:pt x="708" y="913"/>
                    <a:pt x="457" y="913"/>
                  </a:cubicBezTo>
                  <a:cubicBezTo>
                    <a:pt x="206" y="913"/>
                    <a:pt x="1" y="708"/>
                    <a:pt x="1" y="457"/>
                  </a:cubicBezTo>
                  <a:cubicBezTo>
                    <a:pt x="1" y="206"/>
                    <a:pt x="206" y="0"/>
                    <a:pt x="457" y="0"/>
                  </a:cubicBezTo>
                  <a:cubicBezTo>
                    <a:pt x="708" y="0"/>
                    <a:pt x="914" y="206"/>
                    <a:pt x="914" y="45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6585383" y="1605815"/>
              <a:ext cx="1143047" cy="42130"/>
            </a:xfrm>
            <a:custGeom>
              <a:rect b="b" l="l" r="r" t="t"/>
              <a:pathLst>
                <a:path extrusionOk="0" h="663" w="17988">
                  <a:moveTo>
                    <a:pt x="320" y="1"/>
                  </a:moveTo>
                  <a:cubicBezTo>
                    <a:pt x="138" y="1"/>
                    <a:pt x="1" y="137"/>
                    <a:pt x="1" y="320"/>
                  </a:cubicBezTo>
                  <a:cubicBezTo>
                    <a:pt x="1" y="503"/>
                    <a:pt x="138" y="662"/>
                    <a:pt x="320" y="662"/>
                  </a:cubicBezTo>
                  <a:lnTo>
                    <a:pt x="17668" y="662"/>
                  </a:lnTo>
                  <a:cubicBezTo>
                    <a:pt x="17850" y="662"/>
                    <a:pt x="17987" y="503"/>
                    <a:pt x="17987" y="320"/>
                  </a:cubicBezTo>
                  <a:cubicBezTo>
                    <a:pt x="17987" y="137"/>
                    <a:pt x="17850" y="1"/>
                    <a:pt x="17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6625988" y="1687026"/>
              <a:ext cx="799269" cy="20398"/>
            </a:xfrm>
            <a:custGeom>
              <a:rect b="b" l="l" r="r" t="t"/>
              <a:pathLst>
                <a:path extrusionOk="0" h="321" w="12578">
                  <a:moveTo>
                    <a:pt x="161" y="1"/>
                  </a:moveTo>
                  <a:cubicBezTo>
                    <a:pt x="69" y="1"/>
                    <a:pt x="1" y="69"/>
                    <a:pt x="1" y="161"/>
                  </a:cubicBezTo>
                  <a:cubicBezTo>
                    <a:pt x="1" y="252"/>
                    <a:pt x="69" y="320"/>
                    <a:pt x="161" y="320"/>
                  </a:cubicBezTo>
                  <a:lnTo>
                    <a:pt x="12441" y="320"/>
                  </a:lnTo>
                  <a:cubicBezTo>
                    <a:pt x="12509" y="320"/>
                    <a:pt x="12578" y="252"/>
                    <a:pt x="12578" y="161"/>
                  </a:cubicBezTo>
                  <a:cubicBezTo>
                    <a:pt x="12578" y="69"/>
                    <a:pt x="12509" y="1"/>
                    <a:pt x="12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6625988" y="1736336"/>
              <a:ext cx="932714" cy="20398"/>
            </a:xfrm>
            <a:custGeom>
              <a:rect b="b" l="l" r="r" t="t"/>
              <a:pathLst>
                <a:path extrusionOk="0" h="321" w="14678">
                  <a:moveTo>
                    <a:pt x="161" y="1"/>
                  </a:moveTo>
                  <a:cubicBezTo>
                    <a:pt x="69" y="1"/>
                    <a:pt x="1" y="69"/>
                    <a:pt x="1" y="161"/>
                  </a:cubicBezTo>
                  <a:cubicBezTo>
                    <a:pt x="1" y="229"/>
                    <a:pt x="69" y="320"/>
                    <a:pt x="161" y="320"/>
                  </a:cubicBezTo>
                  <a:lnTo>
                    <a:pt x="14518" y="320"/>
                  </a:lnTo>
                  <a:cubicBezTo>
                    <a:pt x="14609" y="320"/>
                    <a:pt x="14678" y="229"/>
                    <a:pt x="14678" y="161"/>
                  </a:cubicBezTo>
                  <a:cubicBezTo>
                    <a:pt x="14678" y="69"/>
                    <a:pt x="14609" y="1"/>
                    <a:pt x="14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6625988" y="1785647"/>
              <a:ext cx="530918" cy="18936"/>
            </a:xfrm>
            <a:custGeom>
              <a:rect b="b" l="l" r="r" t="t"/>
              <a:pathLst>
                <a:path extrusionOk="0" h="298" w="8355">
                  <a:moveTo>
                    <a:pt x="161" y="1"/>
                  </a:moveTo>
                  <a:cubicBezTo>
                    <a:pt x="69" y="1"/>
                    <a:pt x="1" y="69"/>
                    <a:pt x="1" y="138"/>
                  </a:cubicBezTo>
                  <a:cubicBezTo>
                    <a:pt x="1" y="229"/>
                    <a:pt x="69" y="298"/>
                    <a:pt x="161" y="298"/>
                  </a:cubicBezTo>
                  <a:lnTo>
                    <a:pt x="8195" y="298"/>
                  </a:lnTo>
                  <a:cubicBezTo>
                    <a:pt x="8286" y="298"/>
                    <a:pt x="8355" y="229"/>
                    <a:pt x="8355" y="138"/>
                  </a:cubicBezTo>
                  <a:cubicBezTo>
                    <a:pt x="8355" y="69"/>
                    <a:pt x="8286" y="1"/>
                    <a:pt x="8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8144573" y="1785647"/>
              <a:ext cx="351086" cy="222026"/>
            </a:xfrm>
            <a:custGeom>
              <a:rect b="b" l="l" r="r" t="t"/>
              <a:pathLst>
                <a:path extrusionOk="0" h="3494" w="5525">
                  <a:moveTo>
                    <a:pt x="3311" y="1"/>
                  </a:moveTo>
                  <a:cubicBezTo>
                    <a:pt x="1507" y="1"/>
                    <a:pt x="24" y="1462"/>
                    <a:pt x="1" y="3265"/>
                  </a:cubicBezTo>
                  <a:lnTo>
                    <a:pt x="1507" y="3493"/>
                  </a:lnTo>
                  <a:cubicBezTo>
                    <a:pt x="1507" y="3447"/>
                    <a:pt x="1507" y="3379"/>
                    <a:pt x="1507" y="3333"/>
                  </a:cubicBezTo>
                  <a:cubicBezTo>
                    <a:pt x="1507" y="2329"/>
                    <a:pt x="2306" y="1507"/>
                    <a:pt x="3311" y="1507"/>
                  </a:cubicBezTo>
                  <a:cubicBezTo>
                    <a:pt x="3836" y="1507"/>
                    <a:pt x="4315" y="1736"/>
                    <a:pt x="4635" y="2078"/>
                  </a:cubicBezTo>
                  <a:lnTo>
                    <a:pt x="5525" y="845"/>
                  </a:lnTo>
                  <a:cubicBezTo>
                    <a:pt x="4931" y="320"/>
                    <a:pt x="4155" y="1"/>
                    <a:pt x="3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8144573" y="1785647"/>
              <a:ext cx="351086" cy="222026"/>
            </a:xfrm>
            <a:custGeom>
              <a:rect b="b" l="l" r="r" t="t"/>
              <a:pathLst>
                <a:path extrusionOk="0" fill="none" h="3494" w="5525">
                  <a:moveTo>
                    <a:pt x="3311" y="1"/>
                  </a:moveTo>
                  <a:cubicBezTo>
                    <a:pt x="1507" y="1"/>
                    <a:pt x="24" y="1462"/>
                    <a:pt x="1" y="3265"/>
                  </a:cubicBezTo>
                  <a:lnTo>
                    <a:pt x="1507" y="3493"/>
                  </a:lnTo>
                  <a:cubicBezTo>
                    <a:pt x="1507" y="3447"/>
                    <a:pt x="1507" y="3379"/>
                    <a:pt x="1507" y="3333"/>
                  </a:cubicBezTo>
                  <a:cubicBezTo>
                    <a:pt x="1507" y="2329"/>
                    <a:pt x="2306" y="1507"/>
                    <a:pt x="3311" y="1507"/>
                  </a:cubicBezTo>
                  <a:cubicBezTo>
                    <a:pt x="3836" y="1507"/>
                    <a:pt x="4315" y="1736"/>
                    <a:pt x="4635" y="2078"/>
                  </a:cubicBezTo>
                  <a:lnTo>
                    <a:pt x="5525" y="845"/>
                  </a:lnTo>
                  <a:cubicBezTo>
                    <a:pt x="4931" y="320"/>
                    <a:pt x="4155" y="1"/>
                    <a:pt x="3311" y="1"/>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8146035" y="1863998"/>
              <a:ext cx="420731" cy="343842"/>
            </a:xfrm>
            <a:custGeom>
              <a:rect b="b" l="l" r="r" t="t"/>
              <a:pathLst>
                <a:path extrusionOk="0" h="5411" w="6621">
                  <a:moveTo>
                    <a:pt x="5867" y="0"/>
                  </a:moveTo>
                  <a:lnTo>
                    <a:pt x="4863" y="1210"/>
                  </a:lnTo>
                  <a:cubicBezTo>
                    <a:pt x="5022" y="1461"/>
                    <a:pt x="5114" y="1758"/>
                    <a:pt x="5114" y="2100"/>
                  </a:cubicBezTo>
                  <a:cubicBezTo>
                    <a:pt x="5114" y="3082"/>
                    <a:pt x="4292" y="3904"/>
                    <a:pt x="3288" y="3904"/>
                  </a:cubicBezTo>
                  <a:cubicBezTo>
                    <a:pt x="2512" y="3904"/>
                    <a:pt x="1827" y="3401"/>
                    <a:pt x="1599" y="2694"/>
                  </a:cubicBezTo>
                  <a:cubicBezTo>
                    <a:pt x="1165" y="2671"/>
                    <a:pt x="480" y="2603"/>
                    <a:pt x="1" y="2557"/>
                  </a:cubicBezTo>
                  <a:lnTo>
                    <a:pt x="1" y="2557"/>
                  </a:lnTo>
                  <a:cubicBezTo>
                    <a:pt x="229" y="4177"/>
                    <a:pt x="1621" y="5410"/>
                    <a:pt x="3288" y="5410"/>
                  </a:cubicBezTo>
                  <a:cubicBezTo>
                    <a:pt x="5137" y="5410"/>
                    <a:pt x="6620" y="3926"/>
                    <a:pt x="6620" y="2100"/>
                  </a:cubicBezTo>
                  <a:cubicBezTo>
                    <a:pt x="6620" y="1301"/>
                    <a:pt x="6346" y="571"/>
                    <a:pt x="58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8146035" y="1863998"/>
              <a:ext cx="420731" cy="343842"/>
            </a:xfrm>
            <a:custGeom>
              <a:rect b="b" l="l" r="r" t="t"/>
              <a:pathLst>
                <a:path extrusionOk="0" fill="none" h="5411" w="6621">
                  <a:moveTo>
                    <a:pt x="3288" y="5410"/>
                  </a:moveTo>
                  <a:cubicBezTo>
                    <a:pt x="5137" y="5410"/>
                    <a:pt x="6620" y="3926"/>
                    <a:pt x="6620" y="2100"/>
                  </a:cubicBezTo>
                  <a:cubicBezTo>
                    <a:pt x="6620" y="1301"/>
                    <a:pt x="6346" y="571"/>
                    <a:pt x="5867" y="0"/>
                  </a:cubicBezTo>
                  <a:lnTo>
                    <a:pt x="4863" y="1210"/>
                  </a:lnTo>
                  <a:cubicBezTo>
                    <a:pt x="5022" y="1461"/>
                    <a:pt x="5114" y="1758"/>
                    <a:pt x="5114" y="2100"/>
                  </a:cubicBezTo>
                  <a:cubicBezTo>
                    <a:pt x="5114" y="3082"/>
                    <a:pt x="4292" y="3904"/>
                    <a:pt x="3288" y="3904"/>
                  </a:cubicBezTo>
                  <a:cubicBezTo>
                    <a:pt x="2512" y="3904"/>
                    <a:pt x="1827" y="3401"/>
                    <a:pt x="1599" y="2694"/>
                  </a:cubicBezTo>
                  <a:cubicBezTo>
                    <a:pt x="1165" y="2671"/>
                    <a:pt x="480" y="2603"/>
                    <a:pt x="1" y="2557"/>
                  </a:cubicBezTo>
                  <a:cubicBezTo>
                    <a:pt x="229" y="4177"/>
                    <a:pt x="1621" y="5410"/>
                    <a:pt x="3288" y="541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8378099" y="2322347"/>
              <a:ext cx="188665" cy="211795"/>
            </a:xfrm>
            <a:custGeom>
              <a:rect b="b" l="l" r="r" t="t"/>
              <a:pathLst>
                <a:path extrusionOk="0" h="3333" w="2969">
                  <a:moveTo>
                    <a:pt x="320" y="0"/>
                  </a:moveTo>
                  <a:lnTo>
                    <a:pt x="1" y="1461"/>
                  </a:lnTo>
                  <a:cubicBezTo>
                    <a:pt x="823" y="1644"/>
                    <a:pt x="1462" y="2374"/>
                    <a:pt x="1462" y="3241"/>
                  </a:cubicBezTo>
                  <a:cubicBezTo>
                    <a:pt x="1462" y="3264"/>
                    <a:pt x="1462" y="3264"/>
                    <a:pt x="1462" y="3264"/>
                  </a:cubicBezTo>
                  <a:lnTo>
                    <a:pt x="2968" y="3333"/>
                  </a:lnTo>
                  <a:cubicBezTo>
                    <a:pt x="2968" y="3310"/>
                    <a:pt x="2968" y="3264"/>
                    <a:pt x="2968" y="3241"/>
                  </a:cubicBezTo>
                  <a:cubicBezTo>
                    <a:pt x="2968" y="1644"/>
                    <a:pt x="1827" y="297"/>
                    <a:pt x="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8378099" y="2322347"/>
              <a:ext cx="188665" cy="211795"/>
            </a:xfrm>
            <a:custGeom>
              <a:rect b="b" l="l" r="r" t="t"/>
              <a:pathLst>
                <a:path extrusionOk="0" fill="none" h="3333" w="2969">
                  <a:moveTo>
                    <a:pt x="2968" y="3333"/>
                  </a:moveTo>
                  <a:cubicBezTo>
                    <a:pt x="2968" y="3310"/>
                    <a:pt x="2968" y="3264"/>
                    <a:pt x="2968" y="3241"/>
                  </a:cubicBezTo>
                  <a:cubicBezTo>
                    <a:pt x="2968" y="1644"/>
                    <a:pt x="1827" y="297"/>
                    <a:pt x="320" y="0"/>
                  </a:cubicBezTo>
                  <a:lnTo>
                    <a:pt x="1" y="1461"/>
                  </a:lnTo>
                  <a:cubicBezTo>
                    <a:pt x="823" y="1644"/>
                    <a:pt x="1462" y="2374"/>
                    <a:pt x="1462" y="3241"/>
                  </a:cubicBezTo>
                  <a:cubicBezTo>
                    <a:pt x="1462" y="3264"/>
                    <a:pt x="1462" y="3264"/>
                    <a:pt x="1462" y="326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8144573" y="2317962"/>
              <a:ext cx="417808" cy="422129"/>
            </a:xfrm>
            <a:custGeom>
              <a:rect b="b" l="l" r="r" t="t"/>
              <a:pathLst>
                <a:path extrusionOk="0" h="6643" w="6575">
                  <a:moveTo>
                    <a:pt x="3311" y="1"/>
                  </a:moveTo>
                  <a:cubicBezTo>
                    <a:pt x="1485" y="1"/>
                    <a:pt x="1" y="1484"/>
                    <a:pt x="1" y="3310"/>
                  </a:cubicBezTo>
                  <a:cubicBezTo>
                    <a:pt x="1" y="5159"/>
                    <a:pt x="1485" y="6643"/>
                    <a:pt x="3311" y="6643"/>
                  </a:cubicBezTo>
                  <a:cubicBezTo>
                    <a:pt x="4954" y="6643"/>
                    <a:pt x="6301" y="5456"/>
                    <a:pt x="6575" y="3904"/>
                  </a:cubicBezTo>
                  <a:lnTo>
                    <a:pt x="5023" y="3904"/>
                  </a:lnTo>
                  <a:cubicBezTo>
                    <a:pt x="4771" y="4611"/>
                    <a:pt x="4110" y="5136"/>
                    <a:pt x="3311" y="5136"/>
                  </a:cubicBezTo>
                  <a:cubicBezTo>
                    <a:pt x="2306" y="5136"/>
                    <a:pt x="1507" y="4315"/>
                    <a:pt x="1507" y="3310"/>
                  </a:cubicBezTo>
                  <a:cubicBezTo>
                    <a:pt x="1507" y="2329"/>
                    <a:pt x="2284" y="1553"/>
                    <a:pt x="3242" y="1507"/>
                  </a:cubicBezTo>
                  <a:lnTo>
                    <a:pt x="35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8144573" y="2317962"/>
              <a:ext cx="417808" cy="422129"/>
            </a:xfrm>
            <a:custGeom>
              <a:rect b="b" l="l" r="r" t="t"/>
              <a:pathLst>
                <a:path extrusionOk="0" fill="none" h="6643" w="6575">
                  <a:moveTo>
                    <a:pt x="6575" y="3904"/>
                  </a:moveTo>
                  <a:lnTo>
                    <a:pt x="5023" y="3904"/>
                  </a:lnTo>
                  <a:cubicBezTo>
                    <a:pt x="4771" y="4611"/>
                    <a:pt x="4110" y="5136"/>
                    <a:pt x="3311" y="5136"/>
                  </a:cubicBezTo>
                  <a:cubicBezTo>
                    <a:pt x="2306" y="5136"/>
                    <a:pt x="1507" y="4315"/>
                    <a:pt x="1507" y="3310"/>
                  </a:cubicBezTo>
                  <a:cubicBezTo>
                    <a:pt x="1507" y="2329"/>
                    <a:pt x="2284" y="1553"/>
                    <a:pt x="3242" y="1507"/>
                  </a:cubicBezTo>
                  <a:lnTo>
                    <a:pt x="3539" y="1"/>
                  </a:lnTo>
                  <a:cubicBezTo>
                    <a:pt x="3470" y="1"/>
                    <a:pt x="3402" y="1"/>
                    <a:pt x="3311" y="1"/>
                  </a:cubicBezTo>
                  <a:cubicBezTo>
                    <a:pt x="1485" y="1"/>
                    <a:pt x="1" y="1484"/>
                    <a:pt x="1" y="3310"/>
                  </a:cubicBezTo>
                  <a:cubicBezTo>
                    <a:pt x="1" y="5159"/>
                    <a:pt x="1485" y="6643"/>
                    <a:pt x="3311" y="6643"/>
                  </a:cubicBezTo>
                  <a:cubicBezTo>
                    <a:pt x="4954" y="6643"/>
                    <a:pt x="6301" y="5456"/>
                    <a:pt x="6575" y="390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6454863" y="2812596"/>
              <a:ext cx="1715906" cy="64"/>
            </a:xfrm>
            <a:custGeom>
              <a:rect b="b" l="l" r="r" t="t"/>
              <a:pathLst>
                <a:path extrusionOk="0" fill="none" h="1" w="27003">
                  <a:moveTo>
                    <a:pt x="1" y="0"/>
                  </a:moveTo>
                  <a:lnTo>
                    <a:pt x="27003" y="0"/>
                  </a:lnTo>
                </a:path>
              </a:pathLst>
            </a:custGeom>
            <a:noFill/>
            <a:ln cap="rnd" cmpd="sng" w="34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7835684" y="1785647"/>
              <a:ext cx="190063" cy="1027014"/>
            </a:xfrm>
            <a:custGeom>
              <a:rect b="b" l="l" r="r" t="t"/>
              <a:pathLst>
                <a:path extrusionOk="0" h="16162" w="2991">
                  <a:moveTo>
                    <a:pt x="0" y="1"/>
                  </a:moveTo>
                  <a:lnTo>
                    <a:pt x="0" y="16161"/>
                  </a:lnTo>
                  <a:lnTo>
                    <a:pt x="2990" y="16161"/>
                  </a:lnTo>
                  <a:lnTo>
                    <a:pt x="2990" y="1"/>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7320783" y="2287524"/>
              <a:ext cx="188602" cy="525136"/>
            </a:xfrm>
            <a:custGeom>
              <a:rect b="b" l="l" r="r" t="t"/>
              <a:pathLst>
                <a:path extrusionOk="0" h="8264" w="2968">
                  <a:moveTo>
                    <a:pt x="0" y="0"/>
                  </a:moveTo>
                  <a:lnTo>
                    <a:pt x="0" y="8263"/>
                  </a:lnTo>
                  <a:lnTo>
                    <a:pt x="2968" y="8263"/>
                  </a:lnTo>
                  <a:lnTo>
                    <a:pt x="2968" y="0"/>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7578964" y="2104769"/>
              <a:ext cx="188602" cy="707891"/>
            </a:xfrm>
            <a:custGeom>
              <a:rect b="b" l="l" r="r" t="t"/>
              <a:pathLst>
                <a:path extrusionOk="0" h="11140" w="2968">
                  <a:moveTo>
                    <a:pt x="0" y="0"/>
                  </a:moveTo>
                  <a:lnTo>
                    <a:pt x="0" y="11139"/>
                  </a:lnTo>
                  <a:lnTo>
                    <a:pt x="2967" y="11139"/>
                  </a:lnTo>
                  <a:lnTo>
                    <a:pt x="2967" y="0"/>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6804421" y="1971325"/>
              <a:ext cx="188602" cy="841336"/>
            </a:xfrm>
            <a:custGeom>
              <a:rect b="b" l="l" r="r" t="t"/>
              <a:pathLst>
                <a:path extrusionOk="0" h="13240" w="2968">
                  <a:moveTo>
                    <a:pt x="0" y="1"/>
                  </a:moveTo>
                  <a:lnTo>
                    <a:pt x="0" y="13239"/>
                  </a:lnTo>
                  <a:lnTo>
                    <a:pt x="2968" y="13239"/>
                  </a:lnTo>
                  <a:lnTo>
                    <a:pt x="2968" y="1"/>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6546240" y="2596480"/>
              <a:ext cx="190063" cy="216180"/>
            </a:xfrm>
            <a:custGeom>
              <a:rect b="b" l="l" r="r" t="t"/>
              <a:pathLst>
                <a:path extrusionOk="0" h="3402" w="2991">
                  <a:moveTo>
                    <a:pt x="1" y="0"/>
                  </a:moveTo>
                  <a:lnTo>
                    <a:pt x="1" y="3401"/>
                  </a:lnTo>
                  <a:lnTo>
                    <a:pt x="2991" y="3401"/>
                  </a:lnTo>
                  <a:lnTo>
                    <a:pt x="2991" y="0"/>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7062602" y="2416584"/>
              <a:ext cx="188602" cy="396076"/>
            </a:xfrm>
            <a:custGeom>
              <a:rect b="b" l="l" r="r" t="t"/>
              <a:pathLst>
                <a:path extrusionOk="0" h="6233" w="2968">
                  <a:moveTo>
                    <a:pt x="0" y="1"/>
                  </a:moveTo>
                  <a:lnTo>
                    <a:pt x="0" y="6232"/>
                  </a:lnTo>
                  <a:lnTo>
                    <a:pt x="2968" y="6232"/>
                  </a:lnTo>
                  <a:lnTo>
                    <a:pt x="2968" y="1"/>
                  </a:lnTo>
                  <a:close/>
                </a:path>
              </a:pathLst>
            </a:custGeom>
            <a:solidFill>
              <a:schemeClr val="lt1"/>
            </a:solid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6585383" y="1808905"/>
              <a:ext cx="1151753" cy="512046"/>
            </a:xfrm>
            <a:custGeom>
              <a:rect b="b" l="l" r="r" t="t"/>
              <a:pathLst>
                <a:path extrusionOk="0" fill="none" h="8058" w="18125">
                  <a:moveTo>
                    <a:pt x="1" y="7395"/>
                  </a:moveTo>
                  <a:lnTo>
                    <a:pt x="3037" y="1621"/>
                  </a:lnTo>
                  <a:lnTo>
                    <a:pt x="6734" y="1621"/>
                  </a:lnTo>
                  <a:lnTo>
                    <a:pt x="9268" y="8057"/>
                  </a:lnTo>
                  <a:lnTo>
                    <a:pt x="11710" y="3310"/>
                  </a:lnTo>
                  <a:lnTo>
                    <a:pt x="13057" y="5273"/>
                  </a:lnTo>
                  <a:lnTo>
                    <a:pt x="18124"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7306231" y="1995981"/>
              <a:ext cx="46515" cy="47913"/>
            </a:xfrm>
            <a:custGeom>
              <a:rect b="b" l="l" r="r" t="t"/>
              <a:pathLst>
                <a:path extrusionOk="0" h="754" w="732">
                  <a:moveTo>
                    <a:pt x="366" y="1"/>
                  </a:moveTo>
                  <a:cubicBezTo>
                    <a:pt x="161" y="1"/>
                    <a:pt x="1" y="160"/>
                    <a:pt x="1" y="366"/>
                  </a:cubicBezTo>
                  <a:cubicBezTo>
                    <a:pt x="1" y="571"/>
                    <a:pt x="161" y="754"/>
                    <a:pt x="366" y="754"/>
                  </a:cubicBezTo>
                  <a:cubicBezTo>
                    <a:pt x="572" y="754"/>
                    <a:pt x="731" y="571"/>
                    <a:pt x="731" y="366"/>
                  </a:cubicBezTo>
                  <a:cubicBezTo>
                    <a:pt x="731" y="160"/>
                    <a:pt x="572"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7391826" y="2122181"/>
              <a:ext cx="46515" cy="47913"/>
            </a:xfrm>
            <a:custGeom>
              <a:rect b="b" l="l" r="r" t="t"/>
              <a:pathLst>
                <a:path extrusionOk="0" h="754" w="732">
                  <a:moveTo>
                    <a:pt x="366" y="0"/>
                  </a:moveTo>
                  <a:cubicBezTo>
                    <a:pt x="160" y="0"/>
                    <a:pt x="1" y="183"/>
                    <a:pt x="1" y="388"/>
                  </a:cubicBezTo>
                  <a:cubicBezTo>
                    <a:pt x="1" y="594"/>
                    <a:pt x="160" y="754"/>
                    <a:pt x="366" y="754"/>
                  </a:cubicBezTo>
                  <a:cubicBezTo>
                    <a:pt x="571" y="754"/>
                    <a:pt x="731" y="594"/>
                    <a:pt x="731" y="388"/>
                  </a:cubicBezTo>
                  <a:cubicBezTo>
                    <a:pt x="731" y="183"/>
                    <a:pt x="571"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7148196" y="2296230"/>
              <a:ext cx="47913" cy="47913"/>
            </a:xfrm>
            <a:custGeom>
              <a:rect b="b" l="l" r="r" t="t"/>
              <a:pathLst>
                <a:path extrusionOk="0" h="754" w="754">
                  <a:moveTo>
                    <a:pt x="365" y="0"/>
                  </a:moveTo>
                  <a:cubicBezTo>
                    <a:pt x="160" y="0"/>
                    <a:pt x="0" y="183"/>
                    <a:pt x="0" y="388"/>
                  </a:cubicBezTo>
                  <a:cubicBezTo>
                    <a:pt x="0" y="594"/>
                    <a:pt x="160" y="754"/>
                    <a:pt x="365" y="754"/>
                  </a:cubicBezTo>
                  <a:cubicBezTo>
                    <a:pt x="593" y="754"/>
                    <a:pt x="753" y="594"/>
                    <a:pt x="753" y="388"/>
                  </a:cubicBezTo>
                  <a:cubicBezTo>
                    <a:pt x="753" y="183"/>
                    <a:pt x="593"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6990098" y="1888653"/>
              <a:ext cx="47913" cy="46451"/>
            </a:xfrm>
            <a:custGeom>
              <a:rect b="b" l="l" r="r" t="t"/>
              <a:pathLst>
                <a:path extrusionOk="0" h="731" w="754">
                  <a:moveTo>
                    <a:pt x="388" y="0"/>
                  </a:moveTo>
                  <a:cubicBezTo>
                    <a:pt x="183" y="0"/>
                    <a:pt x="0" y="160"/>
                    <a:pt x="0" y="366"/>
                  </a:cubicBezTo>
                  <a:cubicBezTo>
                    <a:pt x="0" y="571"/>
                    <a:pt x="183" y="731"/>
                    <a:pt x="388" y="731"/>
                  </a:cubicBezTo>
                  <a:cubicBezTo>
                    <a:pt x="594" y="731"/>
                    <a:pt x="753" y="571"/>
                    <a:pt x="753" y="366"/>
                  </a:cubicBezTo>
                  <a:cubicBezTo>
                    <a:pt x="753" y="160"/>
                    <a:pt x="594" y="0"/>
                    <a:pt x="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6756572" y="1884269"/>
              <a:ext cx="47913" cy="47976"/>
            </a:xfrm>
            <a:custGeom>
              <a:rect b="b" l="l" r="r" t="t"/>
              <a:pathLst>
                <a:path extrusionOk="0" h="755" w="754">
                  <a:moveTo>
                    <a:pt x="365" y="1"/>
                  </a:moveTo>
                  <a:cubicBezTo>
                    <a:pt x="160" y="1"/>
                    <a:pt x="0" y="184"/>
                    <a:pt x="0" y="389"/>
                  </a:cubicBezTo>
                  <a:cubicBezTo>
                    <a:pt x="0" y="594"/>
                    <a:pt x="160" y="754"/>
                    <a:pt x="365" y="754"/>
                  </a:cubicBezTo>
                  <a:cubicBezTo>
                    <a:pt x="594" y="754"/>
                    <a:pt x="753" y="594"/>
                    <a:pt x="753" y="389"/>
                  </a:cubicBezTo>
                  <a:cubicBezTo>
                    <a:pt x="753" y="184"/>
                    <a:pt x="594" y="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7706561" y="1713142"/>
              <a:ext cx="119020" cy="119020"/>
            </a:xfrm>
            <a:custGeom>
              <a:rect b="b" l="l" r="r" t="t"/>
              <a:pathLst>
                <a:path extrusionOk="0" h="1873" w="1873">
                  <a:moveTo>
                    <a:pt x="1872" y="1"/>
                  </a:moveTo>
                  <a:lnTo>
                    <a:pt x="1" y="1210"/>
                  </a:lnTo>
                  <a:lnTo>
                    <a:pt x="822" y="1872"/>
                  </a:lnTo>
                  <a:lnTo>
                    <a:pt x="18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2"/>
            <p:cNvSpPr/>
            <p:nvPr/>
          </p:nvSpPr>
          <p:spPr>
            <a:xfrm>
              <a:off x="6990098" y="1911847"/>
              <a:ext cx="24719" cy="24719"/>
            </a:xfrm>
            <a:custGeom>
              <a:rect b="b" l="l" r="r" t="t"/>
              <a:pathLst>
                <a:path extrusionOk="0" h="389" w="389">
                  <a:moveTo>
                    <a:pt x="183" y="1"/>
                  </a:moveTo>
                  <a:cubicBezTo>
                    <a:pt x="69" y="1"/>
                    <a:pt x="0" y="92"/>
                    <a:pt x="0" y="206"/>
                  </a:cubicBezTo>
                  <a:cubicBezTo>
                    <a:pt x="0" y="297"/>
                    <a:pt x="91" y="389"/>
                    <a:pt x="205" y="389"/>
                  </a:cubicBezTo>
                  <a:cubicBezTo>
                    <a:pt x="297" y="366"/>
                    <a:pt x="388" y="297"/>
                    <a:pt x="388" y="183"/>
                  </a:cubicBezTo>
                  <a:cubicBezTo>
                    <a:pt x="365" y="69"/>
                    <a:pt x="29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2"/>
            <p:cNvSpPr/>
            <p:nvPr/>
          </p:nvSpPr>
          <p:spPr>
            <a:xfrm>
              <a:off x="6422964" y="1878486"/>
              <a:ext cx="50836" cy="27706"/>
            </a:xfrm>
            <a:custGeom>
              <a:rect b="b" l="l" r="r" t="t"/>
              <a:pathLst>
                <a:path extrusionOk="0" h="436" w="800">
                  <a:moveTo>
                    <a:pt x="0" y="1"/>
                  </a:moveTo>
                  <a:lnTo>
                    <a:pt x="0" y="1"/>
                  </a:lnTo>
                  <a:cubicBezTo>
                    <a:pt x="22" y="197"/>
                    <a:pt x="211" y="436"/>
                    <a:pt x="428" y="436"/>
                  </a:cubicBezTo>
                  <a:cubicBezTo>
                    <a:pt x="437" y="436"/>
                    <a:pt x="447" y="435"/>
                    <a:pt x="457" y="434"/>
                  </a:cubicBezTo>
                  <a:cubicBezTo>
                    <a:pt x="708" y="389"/>
                    <a:pt x="799" y="46"/>
                    <a:pt x="799" y="46"/>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42"/>
          <p:cNvSpPr/>
          <p:nvPr/>
        </p:nvSpPr>
        <p:spPr>
          <a:xfrm>
            <a:off x="5748503" y="1777340"/>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4890185" y="2008340"/>
            <a:ext cx="590737" cy="590737"/>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42"/>
          <p:cNvGrpSpPr/>
          <p:nvPr/>
        </p:nvGrpSpPr>
        <p:grpSpPr>
          <a:xfrm>
            <a:off x="5325950" y="2920356"/>
            <a:ext cx="3843675" cy="1070750"/>
            <a:chOff x="5325950" y="2920356"/>
            <a:chExt cx="3843675" cy="1070750"/>
          </a:xfrm>
        </p:grpSpPr>
        <p:sp>
          <p:nvSpPr>
            <p:cNvPr id="895" name="Google Shape;895;p42"/>
            <p:cNvSpPr/>
            <p:nvPr/>
          </p:nvSpPr>
          <p:spPr>
            <a:xfrm>
              <a:off x="7644224" y="3194055"/>
              <a:ext cx="95762" cy="95762"/>
            </a:xfrm>
            <a:custGeom>
              <a:rect b="b" l="l" r="r" t="t"/>
              <a:pathLst>
                <a:path extrusionOk="0" h="1507" w="1507">
                  <a:moveTo>
                    <a:pt x="753" y="0"/>
                  </a:moveTo>
                  <a:cubicBezTo>
                    <a:pt x="343" y="0"/>
                    <a:pt x="0" y="343"/>
                    <a:pt x="0" y="753"/>
                  </a:cubicBezTo>
                  <a:cubicBezTo>
                    <a:pt x="0" y="1164"/>
                    <a:pt x="343" y="1507"/>
                    <a:pt x="753" y="1507"/>
                  </a:cubicBezTo>
                  <a:cubicBezTo>
                    <a:pt x="1164" y="1507"/>
                    <a:pt x="1507" y="1164"/>
                    <a:pt x="1507" y="753"/>
                  </a:cubicBezTo>
                  <a:cubicBezTo>
                    <a:pt x="1507" y="343"/>
                    <a:pt x="1164" y="0"/>
                    <a:pt x="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p:nvPr/>
          </p:nvSpPr>
          <p:spPr>
            <a:xfrm>
              <a:off x="8170690" y="3534910"/>
              <a:ext cx="97287" cy="97224"/>
            </a:xfrm>
            <a:custGeom>
              <a:rect b="b" l="l" r="r" t="t"/>
              <a:pathLst>
                <a:path extrusionOk="0" h="1530" w="1531">
                  <a:moveTo>
                    <a:pt x="754" y="0"/>
                  </a:moveTo>
                  <a:cubicBezTo>
                    <a:pt x="343" y="0"/>
                    <a:pt x="1" y="343"/>
                    <a:pt x="1" y="776"/>
                  </a:cubicBezTo>
                  <a:cubicBezTo>
                    <a:pt x="1" y="1187"/>
                    <a:pt x="343" y="1529"/>
                    <a:pt x="754" y="1529"/>
                  </a:cubicBezTo>
                  <a:cubicBezTo>
                    <a:pt x="1188" y="1529"/>
                    <a:pt x="1530" y="1187"/>
                    <a:pt x="1530" y="776"/>
                  </a:cubicBezTo>
                  <a:cubicBezTo>
                    <a:pt x="1530" y="343"/>
                    <a:pt x="1188"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8785673" y="3078023"/>
              <a:ext cx="97287" cy="97224"/>
            </a:xfrm>
            <a:custGeom>
              <a:rect b="b" l="l" r="r" t="t"/>
              <a:pathLst>
                <a:path extrusionOk="0" h="1530" w="1531">
                  <a:moveTo>
                    <a:pt x="754" y="0"/>
                  </a:moveTo>
                  <a:cubicBezTo>
                    <a:pt x="343" y="0"/>
                    <a:pt x="1" y="343"/>
                    <a:pt x="1" y="753"/>
                  </a:cubicBezTo>
                  <a:cubicBezTo>
                    <a:pt x="1" y="1187"/>
                    <a:pt x="343" y="1529"/>
                    <a:pt x="754" y="1529"/>
                  </a:cubicBezTo>
                  <a:cubicBezTo>
                    <a:pt x="1188" y="1529"/>
                    <a:pt x="1530" y="1187"/>
                    <a:pt x="1530" y="753"/>
                  </a:cubicBezTo>
                  <a:cubicBezTo>
                    <a:pt x="1530" y="343"/>
                    <a:pt x="1188" y="0"/>
                    <a:pt x="7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2"/>
            <p:cNvSpPr/>
            <p:nvPr/>
          </p:nvSpPr>
          <p:spPr>
            <a:xfrm>
              <a:off x="7011830" y="3862674"/>
              <a:ext cx="95762" cy="97224"/>
            </a:xfrm>
            <a:custGeom>
              <a:rect b="b" l="l" r="r" t="t"/>
              <a:pathLst>
                <a:path extrusionOk="0" h="1530" w="1507">
                  <a:moveTo>
                    <a:pt x="754" y="1"/>
                  </a:moveTo>
                  <a:cubicBezTo>
                    <a:pt x="320" y="1"/>
                    <a:pt x="0" y="343"/>
                    <a:pt x="0" y="754"/>
                  </a:cubicBezTo>
                  <a:cubicBezTo>
                    <a:pt x="0" y="1188"/>
                    <a:pt x="320" y="1530"/>
                    <a:pt x="754" y="1530"/>
                  </a:cubicBezTo>
                  <a:cubicBezTo>
                    <a:pt x="1165" y="1530"/>
                    <a:pt x="1507" y="1188"/>
                    <a:pt x="1507" y="754"/>
                  </a:cubicBezTo>
                  <a:cubicBezTo>
                    <a:pt x="1507" y="343"/>
                    <a:pt x="1165"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2"/>
            <p:cNvSpPr/>
            <p:nvPr/>
          </p:nvSpPr>
          <p:spPr>
            <a:xfrm>
              <a:off x="7287422" y="3408710"/>
              <a:ext cx="97224" cy="97224"/>
            </a:xfrm>
            <a:custGeom>
              <a:rect b="b" l="l" r="r" t="t"/>
              <a:pathLst>
                <a:path extrusionOk="0" h="1530" w="1530">
                  <a:moveTo>
                    <a:pt x="776" y="0"/>
                  </a:moveTo>
                  <a:cubicBezTo>
                    <a:pt x="343" y="0"/>
                    <a:pt x="0" y="343"/>
                    <a:pt x="0" y="776"/>
                  </a:cubicBezTo>
                  <a:cubicBezTo>
                    <a:pt x="0" y="1187"/>
                    <a:pt x="343" y="1530"/>
                    <a:pt x="776" y="1530"/>
                  </a:cubicBezTo>
                  <a:cubicBezTo>
                    <a:pt x="1187" y="1530"/>
                    <a:pt x="1530" y="1187"/>
                    <a:pt x="1530" y="776"/>
                  </a:cubicBezTo>
                  <a:cubicBezTo>
                    <a:pt x="1530" y="343"/>
                    <a:pt x="1187" y="0"/>
                    <a:pt x="7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5645497" y="3096832"/>
              <a:ext cx="95826" cy="97287"/>
            </a:xfrm>
            <a:custGeom>
              <a:rect b="b" l="l" r="r" t="t"/>
              <a:pathLst>
                <a:path extrusionOk="0" h="1531" w="1508">
                  <a:moveTo>
                    <a:pt x="754" y="1"/>
                  </a:moveTo>
                  <a:cubicBezTo>
                    <a:pt x="343" y="1"/>
                    <a:pt x="1" y="343"/>
                    <a:pt x="1" y="754"/>
                  </a:cubicBezTo>
                  <a:cubicBezTo>
                    <a:pt x="1" y="1188"/>
                    <a:pt x="343" y="1530"/>
                    <a:pt x="754" y="1530"/>
                  </a:cubicBezTo>
                  <a:cubicBezTo>
                    <a:pt x="1165" y="1530"/>
                    <a:pt x="1507" y="1188"/>
                    <a:pt x="1507" y="754"/>
                  </a:cubicBezTo>
                  <a:cubicBezTo>
                    <a:pt x="1507" y="343"/>
                    <a:pt x="1165" y="1"/>
                    <a:pt x="7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5325950" y="2920356"/>
              <a:ext cx="3843675" cy="1070750"/>
            </a:xfrm>
            <a:custGeom>
              <a:rect b="b" l="l" r="r" t="t"/>
              <a:pathLst>
                <a:path extrusionOk="0" h="42830" w="153747">
                  <a:moveTo>
                    <a:pt x="0" y="13859"/>
                  </a:moveTo>
                  <a:cubicBezTo>
                    <a:pt x="1332" y="13847"/>
                    <a:pt x="5387" y="14716"/>
                    <a:pt x="7993" y="13789"/>
                  </a:cubicBezTo>
                  <a:cubicBezTo>
                    <a:pt x="10600" y="12862"/>
                    <a:pt x="12743" y="10082"/>
                    <a:pt x="15639" y="8298"/>
                  </a:cubicBezTo>
                  <a:cubicBezTo>
                    <a:pt x="18535" y="6514"/>
                    <a:pt x="20794" y="2911"/>
                    <a:pt x="25370" y="3085"/>
                  </a:cubicBezTo>
                  <a:cubicBezTo>
                    <a:pt x="29946" y="3259"/>
                    <a:pt x="38055" y="3143"/>
                    <a:pt x="43094" y="9341"/>
                  </a:cubicBezTo>
                  <a:cubicBezTo>
                    <a:pt x="48133" y="15539"/>
                    <a:pt x="51088" y="35232"/>
                    <a:pt x="55606" y="40271"/>
                  </a:cubicBezTo>
                  <a:cubicBezTo>
                    <a:pt x="60124" y="45310"/>
                    <a:pt x="66437" y="41719"/>
                    <a:pt x="70202" y="39576"/>
                  </a:cubicBezTo>
                  <a:cubicBezTo>
                    <a:pt x="73967" y="37433"/>
                    <a:pt x="76226" y="30830"/>
                    <a:pt x="78195" y="27413"/>
                  </a:cubicBezTo>
                  <a:cubicBezTo>
                    <a:pt x="80164" y="23996"/>
                    <a:pt x="80396" y="21389"/>
                    <a:pt x="82018" y="19072"/>
                  </a:cubicBezTo>
                  <a:cubicBezTo>
                    <a:pt x="83640" y="16755"/>
                    <a:pt x="85766" y="14668"/>
                    <a:pt x="87926" y="13511"/>
                  </a:cubicBezTo>
                  <a:cubicBezTo>
                    <a:pt x="90086" y="12355"/>
                    <a:pt x="92418" y="11966"/>
                    <a:pt x="94976" y="12133"/>
                  </a:cubicBezTo>
                  <a:cubicBezTo>
                    <a:pt x="97534" y="12301"/>
                    <a:pt x="100788" y="12927"/>
                    <a:pt x="103274" y="14516"/>
                  </a:cubicBezTo>
                  <a:cubicBezTo>
                    <a:pt x="105760" y="16105"/>
                    <a:pt x="107820" y="19606"/>
                    <a:pt x="109894" y="21666"/>
                  </a:cubicBezTo>
                  <a:cubicBezTo>
                    <a:pt x="111968" y="23726"/>
                    <a:pt x="113001" y="25594"/>
                    <a:pt x="115720" y="26874"/>
                  </a:cubicBezTo>
                  <a:cubicBezTo>
                    <a:pt x="118439" y="28154"/>
                    <a:pt x="122737" y="30141"/>
                    <a:pt x="126206" y="29346"/>
                  </a:cubicBezTo>
                  <a:cubicBezTo>
                    <a:pt x="129675" y="28552"/>
                    <a:pt x="134168" y="25847"/>
                    <a:pt x="136534" y="22107"/>
                  </a:cubicBezTo>
                  <a:cubicBezTo>
                    <a:pt x="138900" y="18367"/>
                    <a:pt x="138742" y="10483"/>
                    <a:pt x="140404" y="6908"/>
                  </a:cubicBezTo>
                  <a:cubicBezTo>
                    <a:pt x="142067" y="3333"/>
                    <a:pt x="144285" y="1788"/>
                    <a:pt x="146509" y="658"/>
                  </a:cubicBezTo>
                  <a:cubicBezTo>
                    <a:pt x="148733" y="-472"/>
                    <a:pt x="152541" y="216"/>
                    <a:pt x="153747" y="128"/>
                  </a:cubicBezTo>
                </a:path>
              </a:pathLst>
            </a:custGeom>
            <a:noFill/>
            <a:ln cap="flat" cmpd="sng" w="9525">
              <a:solidFill>
                <a:schemeClr val="dk1"/>
              </a:solidFill>
              <a:prstDash val="solid"/>
              <a:round/>
              <a:headEnd len="med" w="med" type="none"/>
              <a:tailEnd len="med" w="med" type="none"/>
            </a:ln>
          </p:spPr>
        </p:sp>
      </p:grpSp>
      <p:grpSp>
        <p:nvGrpSpPr>
          <p:cNvPr id="902" name="Google Shape;902;p42"/>
          <p:cNvGrpSpPr/>
          <p:nvPr/>
        </p:nvGrpSpPr>
        <p:grpSpPr>
          <a:xfrm>
            <a:off x="5804156" y="1524148"/>
            <a:ext cx="1470802" cy="3078317"/>
            <a:chOff x="5847124" y="1524148"/>
            <a:chExt cx="1470802" cy="3078317"/>
          </a:xfrm>
        </p:grpSpPr>
        <p:sp>
          <p:nvSpPr>
            <p:cNvPr id="903" name="Google Shape;903;p42"/>
            <p:cNvSpPr/>
            <p:nvPr/>
          </p:nvSpPr>
          <p:spPr>
            <a:xfrm>
              <a:off x="7014753" y="1708440"/>
              <a:ext cx="303173" cy="316645"/>
            </a:xfrm>
            <a:custGeom>
              <a:rect b="b" l="l" r="r" t="t"/>
              <a:pathLst>
                <a:path extrusionOk="0" h="4983" w="4771">
                  <a:moveTo>
                    <a:pt x="3543" y="1"/>
                  </a:moveTo>
                  <a:cubicBezTo>
                    <a:pt x="3457" y="1"/>
                    <a:pt x="3304" y="54"/>
                    <a:pt x="3150" y="189"/>
                  </a:cubicBezTo>
                  <a:cubicBezTo>
                    <a:pt x="2967" y="326"/>
                    <a:pt x="2260" y="1330"/>
                    <a:pt x="2260" y="1330"/>
                  </a:cubicBezTo>
                  <a:cubicBezTo>
                    <a:pt x="2260" y="1330"/>
                    <a:pt x="2283" y="1239"/>
                    <a:pt x="2305" y="988"/>
                  </a:cubicBezTo>
                  <a:cubicBezTo>
                    <a:pt x="2305" y="759"/>
                    <a:pt x="2214" y="668"/>
                    <a:pt x="2123" y="622"/>
                  </a:cubicBezTo>
                  <a:cubicBezTo>
                    <a:pt x="2117" y="621"/>
                    <a:pt x="2111" y="620"/>
                    <a:pt x="2104" y="620"/>
                  </a:cubicBezTo>
                  <a:cubicBezTo>
                    <a:pt x="2003" y="620"/>
                    <a:pt x="1795" y="775"/>
                    <a:pt x="1666" y="1010"/>
                  </a:cubicBezTo>
                  <a:cubicBezTo>
                    <a:pt x="1507" y="1239"/>
                    <a:pt x="1187" y="2083"/>
                    <a:pt x="1187" y="2083"/>
                  </a:cubicBezTo>
                  <a:lnTo>
                    <a:pt x="0" y="3932"/>
                  </a:lnTo>
                  <a:lnTo>
                    <a:pt x="1940" y="4982"/>
                  </a:lnTo>
                  <a:lnTo>
                    <a:pt x="2305" y="4297"/>
                  </a:lnTo>
                  <a:cubicBezTo>
                    <a:pt x="2305" y="4297"/>
                    <a:pt x="3492" y="2608"/>
                    <a:pt x="3629" y="2426"/>
                  </a:cubicBezTo>
                  <a:cubicBezTo>
                    <a:pt x="3766" y="2243"/>
                    <a:pt x="4771" y="1056"/>
                    <a:pt x="4679" y="805"/>
                  </a:cubicBezTo>
                  <a:cubicBezTo>
                    <a:pt x="4649" y="721"/>
                    <a:pt x="4596" y="693"/>
                    <a:pt x="4538" y="693"/>
                  </a:cubicBezTo>
                  <a:cubicBezTo>
                    <a:pt x="4423" y="693"/>
                    <a:pt x="4291" y="805"/>
                    <a:pt x="4291" y="805"/>
                  </a:cubicBezTo>
                  <a:cubicBezTo>
                    <a:pt x="4291" y="805"/>
                    <a:pt x="4428" y="440"/>
                    <a:pt x="4383" y="280"/>
                  </a:cubicBezTo>
                  <a:cubicBezTo>
                    <a:pt x="4369" y="231"/>
                    <a:pt x="4336" y="215"/>
                    <a:pt x="4297" y="215"/>
                  </a:cubicBezTo>
                  <a:cubicBezTo>
                    <a:pt x="4207" y="215"/>
                    <a:pt x="4086" y="303"/>
                    <a:pt x="4086" y="303"/>
                  </a:cubicBezTo>
                  <a:cubicBezTo>
                    <a:pt x="4109" y="212"/>
                    <a:pt x="4017" y="75"/>
                    <a:pt x="3903" y="75"/>
                  </a:cubicBezTo>
                  <a:cubicBezTo>
                    <a:pt x="3766" y="97"/>
                    <a:pt x="3492" y="371"/>
                    <a:pt x="3492" y="371"/>
                  </a:cubicBezTo>
                  <a:cubicBezTo>
                    <a:pt x="3492" y="371"/>
                    <a:pt x="3652" y="52"/>
                    <a:pt x="3584" y="6"/>
                  </a:cubicBezTo>
                  <a:cubicBezTo>
                    <a:pt x="3573" y="3"/>
                    <a:pt x="3559" y="1"/>
                    <a:pt x="35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2"/>
            <p:cNvSpPr/>
            <p:nvPr/>
          </p:nvSpPr>
          <p:spPr>
            <a:xfrm>
              <a:off x="7014753" y="1739259"/>
              <a:ext cx="298852" cy="285825"/>
            </a:xfrm>
            <a:custGeom>
              <a:rect b="b" l="l" r="r" t="t"/>
              <a:pathLst>
                <a:path extrusionOk="0" fill="none" h="4498" w="4703">
                  <a:moveTo>
                    <a:pt x="3606" y="1073"/>
                  </a:moveTo>
                  <a:cubicBezTo>
                    <a:pt x="4154" y="320"/>
                    <a:pt x="4656" y="0"/>
                    <a:pt x="4679" y="320"/>
                  </a:cubicBezTo>
                  <a:cubicBezTo>
                    <a:pt x="4702" y="640"/>
                    <a:pt x="3492" y="2100"/>
                    <a:pt x="3104" y="2580"/>
                  </a:cubicBezTo>
                  <a:cubicBezTo>
                    <a:pt x="2716" y="3082"/>
                    <a:pt x="1895" y="4497"/>
                    <a:pt x="1895" y="4497"/>
                  </a:cubicBezTo>
                  <a:lnTo>
                    <a:pt x="0" y="3401"/>
                  </a:lnTo>
                  <a:lnTo>
                    <a:pt x="137" y="3128"/>
                  </a:lnTo>
                  <a:cubicBezTo>
                    <a:pt x="137" y="3128"/>
                    <a:pt x="982" y="1963"/>
                    <a:pt x="1347" y="1165"/>
                  </a:cubicBezTo>
                  <a:cubicBezTo>
                    <a:pt x="1735" y="366"/>
                    <a:pt x="2009" y="23"/>
                    <a:pt x="2214" y="183"/>
                  </a:cubicBezTo>
                  <a:cubicBezTo>
                    <a:pt x="2442" y="366"/>
                    <a:pt x="1986" y="1096"/>
                    <a:pt x="2077" y="1507"/>
                  </a:cubicBezTo>
                  <a:cubicBezTo>
                    <a:pt x="2146" y="1895"/>
                    <a:pt x="2123" y="2192"/>
                    <a:pt x="2054" y="23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2"/>
            <p:cNvSpPr/>
            <p:nvPr/>
          </p:nvSpPr>
          <p:spPr>
            <a:xfrm>
              <a:off x="7226483" y="1720387"/>
              <a:ext cx="79813" cy="69709"/>
            </a:xfrm>
            <a:custGeom>
              <a:rect b="b" l="l" r="r" t="t"/>
              <a:pathLst>
                <a:path extrusionOk="0" fill="none" h="1097" w="1256">
                  <a:moveTo>
                    <a:pt x="936" y="640"/>
                  </a:moveTo>
                  <a:cubicBezTo>
                    <a:pt x="936" y="640"/>
                    <a:pt x="1256" y="1"/>
                    <a:pt x="914" y="24"/>
                  </a:cubicBezTo>
                  <a:cubicBezTo>
                    <a:pt x="731" y="46"/>
                    <a:pt x="183" y="845"/>
                    <a:pt x="1" y="1096"/>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2"/>
            <p:cNvSpPr/>
            <p:nvPr/>
          </p:nvSpPr>
          <p:spPr>
            <a:xfrm>
              <a:off x="7209072" y="1711681"/>
              <a:ext cx="65324" cy="68247"/>
            </a:xfrm>
            <a:custGeom>
              <a:rect b="b" l="l" r="r" t="t"/>
              <a:pathLst>
                <a:path extrusionOk="0" fill="none" h="1074" w="1028">
                  <a:moveTo>
                    <a:pt x="982" y="298"/>
                  </a:moveTo>
                  <a:cubicBezTo>
                    <a:pt x="982" y="298"/>
                    <a:pt x="1028" y="69"/>
                    <a:pt x="891" y="46"/>
                  </a:cubicBezTo>
                  <a:cubicBezTo>
                    <a:pt x="777" y="1"/>
                    <a:pt x="548" y="115"/>
                    <a:pt x="366" y="434"/>
                  </a:cubicBezTo>
                  <a:cubicBezTo>
                    <a:pt x="46" y="1005"/>
                    <a:pt x="1" y="1074"/>
                    <a:pt x="1" y="10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2"/>
            <p:cNvSpPr/>
            <p:nvPr/>
          </p:nvSpPr>
          <p:spPr>
            <a:xfrm>
              <a:off x="7151056" y="1702975"/>
              <a:ext cx="98685" cy="97287"/>
            </a:xfrm>
            <a:custGeom>
              <a:rect b="b" l="l" r="r" t="t"/>
              <a:pathLst>
                <a:path extrusionOk="0" fill="none" h="1531" w="1553">
                  <a:moveTo>
                    <a:pt x="1461" y="320"/>
                  </a:moveTo>
                  <a:cubicBezTo>
                    <a:pt x="1461" y="320"/>
                    <a:pt x="1553" y="1"/>
                    <a:pt x="1256" y="69"/>
                  </a:cubicBezTo>
                  <a:cubicBezTo>
                    <a:pt x="982" y="138"/>
                    <a:pt x="1" y="1530"/>
                    <a:pt x="1" y="1530"/>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2"/>
            <p:cNvSpPr/>
            <p:nvPr/>
          </p:nvSpPr>
          <p:spPr>
            <a:xfrm>
              <a:off x="6479518" y="1887192"/>
              <a:ext cx="699186" cy="635768"/>
            </a:xfrm>
            <a:custGeom>
              <a:rect b="b" l="l" r="r" t="t"/>
              <a:pathLst>
                <a:path extrusionOk="0" h="10005" w="11003">
                  <a:moveTo>
                    <a:pt x="8172" y="1"/>
                  </a:moveTo>
                  <a:cubicBezTo>
                    <a:pt x="8172" y="1"/>
                    <a:pt x="5958" y="3105"/>
                    <a:pt x="4178" y="3881"/>
                  </a:cubicBezTo>
                  <a:cubicBezTo>
                    <a:pt x="3863" y="4014"/>
                    <a:pt x="3533" y="4069"/>
                    <a:pt x="3202" y="4069"/>
                  </a:cubicBezTo>
                  <a:cubicBezTo>
                    <a:pt x="1655" y="4069"/>
                    <a:pt x="92" y="2877"/>
                    <a:pt x="92" y="2877"/>
                  </a:cubicBezTo>
                  <a:lnTo>
                    <a:pt x="1" y="9062"/>
                  </a:lnTo>
                  <a:lnTo>
                    <a:pt x="1667" y="9633"/>
                  </a:lnTo>
                  <a:cubicBezTo>
                    <a:pt x="1667" y="9633"/>
                    <a:pt x="2038" y="10004"/>
                    <a:pt x="3231" y="10004"/>
                  </a:cubicBezTo>
                  <a:cubicBezTo>
                    <a:pt x="3956" y="10004"/>
                    <a:pt x="4983" y="9867"/>
                    <a:pt x="6414" y="9427"/>
                  </a:cubicBezTo>
                  <a:cubicBezTo>
                    <a:pt x="10203" y="8263"/>
                    <a:pt x="11002" y="1941"/>
                    <a:pt x="11002" y="1941"/>
                  </a:cubicBezTo>
                  <a:lnTo>
                    <a:pt x="8172" y="1"/>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2"/>
            <p:cNvSpPr/>
            <p:nvPr/>
          </p:nvSpPr>
          <p:spPr>
            <a:xfrm>
              <a:off x="6961058" y="1887192"/>
              <a:ext cx="217642" cy="191525"/>
            </a:xfrm>
            <a:custGeom>
              <a:rect b="b" l="l" r="r" t="t"/>
              <a:pathLst>
                <a:path extrusionOk="0" h="3014" w="3425">
                  <a:moveTo>
                    <a:pt x="594" y="1"/>
                  </a:moveTo>
                  <a:cubicBezTo>
                    <a:pt x="594" y="1"/>
                    <a:pt x="366" y="343"/>
                    <a:pt x="1" y="800"/>
                  </a:cubicBezTo>
                  <a:lnTo>
                    <a:pt x="3219" y="3014"/>
                  </a:lnTo>
                  <a:cubicBezTo>
                    <a:pt x="3379" y="2352"/>
                    <a:pt x="3424" y="1941"/>
                    <a:pt x="3424" y="1941"/>
                  </a:cubicBez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2"/>
            <p:cNvSpPr/>
            <p:nvPr/>
          </p:nvSpPr>
          <p:spPr>
            <a:xfrm>
              <a:off x="6961058" y="1887192"/>
              <a:ext cx="217642" cy="191525"/>
            </a:xfrm>
            <a:custGeom>
              <a:rect b="b" l="l" r="r" t="t"/>
              <a:pathLst>
                <a:path extrusionOk="0" fill="none" h="3014" w="3425">
                  <a:moveTo>
                    <a:pt x="594" y="1"/>
                  </a:moveTo>
                  <a:lnTo>
                    <a:pt x="3424" y="1941"/>
                  </a:lnTo>
                  <a:cubicBezTo>
                    <a:pt x="3424" y="1941"/>
                    <a:pt x="3379" y="2352"/>
                    <a:pt x="3219" y="3014"/>
                  </a:cubicBezTo>
                  <a:lnTo>
                    <a:pt x="1" y="800"/>
                  </a:lnTo>
                  <a:cubicBezTo>
                    <a:pt x="366" y="343"/>
                    <a:pt x="594" y="1"/>
                    <a:pt x="594" y="1"/>
                  </a:cubicBezTo>
                  <a:close/>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2"/>
            <p:cNvSpPr/>
            <p:nvPr/>
          </p:nvSpPr>
          <p:spPr>
            <a:xfrm>
              <a:off x="6479518" y="1887192"/>
              <a:ext cx="699186" cy="673069"/>
            </a:xfrm>
            <a:custGeom>
              <a:rect b="b" l="l" r="r" t="t"/>
              <a:pathLst>
                <a:path extrusionOk="0" fill="none" h="10592" w="11003">
                  <a:moveTo>
                    <a:pt x="8172" y="1"/>
                  </a:moveTo>
                  <a:lnTo>
                    <a:pt x="11002" y="1941"/>
                  </a:lnTo>
                  <a:cubicBezTo>
                    <a:pt x="11002" y="1941"/>
                    <a:pt x="10203" y="8263"/>
                    <a:pt x="6414" y="9427"/>
                  </a:cubicBezTo>
                  <a:cubicBezTo>
                    <a:pt x="2625" y="10592"/>
                    <a:pt x="1667" y="9633"/>
                    <a:pt x="1667" y="9633"/>
                  </a:cubicBezTo>
                  <a:lnTo>
                    <a:pt x="1" y="9062"/>
                  </a:lnTo>
                  <a:lnTo>
                    <a:pt x="92" y="2877"/>
                  </a:lnTo>
                  <a:cubicBezTo>
                    <a:pt x="92" y="2877"/>
                    <a:pt x="1370" y="3858"/>
                    <a:pt x="2740" y="4041"/>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2"/>
            <p:cNvSpPr/>
            <p:nvPr/>
          </p:nvSpPr>
          <p:spPr>
            <a:xfrm>
              <a:off x="5847124" y="2071408"/>
              <a:ext cx="419270" cy="749196"/>
            </a:xfrm>
            <a:custGeom>
              <a:rect b="b" l="l" r="r" t="t"/>
              <a:pathLst>
                <a:path extrusionOk="0" h="11790" w="6598">
                  <a:moveTo>
                    <a:pt x="6392" y="0"/>
                  </a:moveTo>
                  <a:cubicBezTo>
                    <a:pt x="6391" y="1"/>
                    <a:pt x="3812" y="640"/>
                    <a:pt x="2740" y="2603"/>
                  </a:cubicBezTo>
                  <a:cubicBezTo>
                    <a:pt x="1667" y="4566"/>
                    <a:pt x="1" y="8514"/>
                    <a:pt x="1713" y="10706"/>
                  </a:cubicBezTo>
                  <a:cubicBezTo>
                    <a:pt x="2274" y="11422"/>
                    <a:pt x="3123" y="11789"/>
                    <a:pt x="4048" y="11789"/>
                  </a:cubicBezTo>
                  <a:cubicBezTo>
                    <a:pt x="4889" y="11789"/>
                    <a:pt x="5792" y="11485"/>
                    <a:pt x="6597" y="10865"/>
                  </a:cubicBezTo>
                  <a:lnTo>
                    <a:pt x="4452" y="6300"/>
                  </a:lnTo>
                  <a:lnTo>
                    <a:pt x="4342" y="6355"/>
                  </a:lnTo>
                  <a:lnTo>
                    <a:pt x="4342" y="6355"/>
                  </a:lnTo>
                  <a:lnTo>
                    <a:pt x="4406" y="6323"/>
                  </a:lnTo>
                  <a:lnTo>
                    <a:pt x="4383" y="6163"/>
                  </a:lnTo>
                  <a:lnTo>
                    <a:pt x="4223" y="4680"/>
                  </a:lnTo>
                  <a:lnTo>
                    <a:pt x="6392" y="0"/>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2"/>
            <p:cNvSpPr/>
            <p:nvPr/>
          </p:nvSpPr>
          <p:spPr>
            <a:xfrm>
              <a:off x="6060379" y="2071408"/>
              <a:ext cx="192923" cy="111712"/>
            </a:xfrm>
            <a:custGeom>
              <a:rect b="b" l="l" r="r" t="t"/>
              <a:pathLst>
                <a:path extrusionOk="0" fill="none" h="1758" w="3036">
                  <a:moveTo>
                    <a:pt x="0" y="1758"/>
                  </a:moveTo>
                  <a:cubicBezTo>
                    <a:pt x="1233" y="457"/>
                    <a:pt x="3036" y="0"/>
                    <a:pt x="3036" y="0"/>
                  </a:cubicBezTo>
                </a:path>
              </a:pathLst>
            </a:custGeom>
            <a:noFill/>
            <a:ln cap="rnd" cmpd="sng" w="34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2"/>
            <p:cNvSpPr/>
            <p:nvPr/>
          </p:nvSpPr>
          <p:spPr>
            <a:xfrm>
              <a:off x="5909525" y="2368735"/>
              <a:ext cx="356869" cy="480146"/>
            </a:xfrm>
            <a:custGeom>
              <a:rect b="b" l="l" r="r" t="t"/>
              <a:pathLst>
                <a:path extrusionOk="0" fill="none" h="7556" w="5616">
                  <a:moveTo>
                    <a:pt x="3241" y="1"/>
                  </a:moveTo>
                  <a:lnTo>
                    <a:pt x="3424" y="1644"/>
                  </a:lnTo>
                  <a:lnTo>
                    <a:pt x="5615" y="6186"/>
                  </a:lnTo>
                  <a:cubicBezTo>
                    <a:pt x="3903" y="7556"/>
                    <a:pt x="1826" y="7419"/>
                    <a:pt x="731" y="6027"/>
                  </a:cubicBezTo>
                  <a:cubicBezTo>
                    <a:pt x="251" y="5410"/>
                    <a:pt x="23" y="4634"/>
                    <a:pt x="0" y="3812"/>
                  </a:cubicBezTo>
                </a:path>
              </a:pathLst>
            </a:custGeom>
            <a:noFill/>
            <a:ln cap="rnd" cmpd="sng" w="34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2"/>
            <p:cNvSpPr/>
            <p:nvPr/>
          </p:nvSpPr>
          <p:spPr>
            <a:xfrm>
              <a:off x="6578139" y="4126640"/>
              <a:ext cx="262631" cy="316263"/>
            </a:xfrm>
            <a:custGeom>
              <a:rect b="b" l="l" r="r" t="t"/>
              <a:pathLst>
                <a:path extrusionOk="0" h="4977" w="4133">
                  <a:moveTo>
                    <a:pt x="2968" y="1"/>
                  </a:moveTo>
                  <a:lnTo>
                    <a:pt x="1" y="343"/>
                  </a:lnTo>
                  <a:lnTo>
                    <a:pt x="1073" y="4977"/>
                  </a:lnTo>
                  <a:lnTo>
                    <a:pt x="4132" y="4680"/>
                  </a:lnTo>
                  <a:lnTo>
                    <a:pt x="29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2"/>
            <p:cNvSpPr/>
            <p:nvPr/>
          </p:nvSpPr>
          <p:spPr>
            <a:xfrm>
              <a:off x="6578139" y="4126640"/>
              <a:ext cx="262631" cy="316263"/>
            </a:xfrm>
            <a:custGeom>
              <a:rect b="b" l="l" r="r" t="t"/>
              <a:pathLst>
                <a:path extrusionOk="0" fill="none" h="4977" w="4133">
                  <a:moveTo>
                    <a:pt x="2968" y="1"/>
                  </a:moveTo>
                  <a:lnTo>
                    <a:pt x="4132" y="4680"/>
                  </a:lnTo>
                  <a:lnTo>
                    <a:pt x="1073" y="4977"/>
                  </a:lnTo>
                  <a:lnTo>
                    <a:pt x="1" y="343"/>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2"/>
            <p:cNvSpPr/>
            <p:nvPr/>
          </p:nvSpPr>
          <p:spPr>
            <a:xfrm>
              <a:off x="6572357" y="4366013"/>
              <a:ext cx="561357" cy="236451"/>
            </a:xfrm>
            <a:custGeom>
              <a:rect b="b" l="l" r="r" t="t"/>
              <a:pathLst>
                <a:path extrusionOk="0" h="3721" w="8834">
                  <a:moveTo>
                    <a:pt x="4839" y="0"/>
                  </a:moveTo>
                  <a:lnTo>
                    <a:pt x="0" y="297"/>
                  </a:lnTo>
                  <a:lnTo>
                    <a:pt x="594" y="3721"/>
                  </a:lnTo>
                  <a:lnTo>
                    <a:pt x="8834" y="3698"/>
                  </a:lnTo>
                  <a:lnTo>
                    <a:pt x="5684" y="1917"/>
                  </a:lnTo>
                  <a:lnTo>
                    <a:pt x="4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2"/>
            <p:cNvSpPr/>
            <p:nvPr/>
          </p:nvSpPr>
          <p:spPr>
            <a:xfrm>
              <a:off x="6572357" y="4366013"/>
              <a:ext cx="561357" cy="236451"/>
            </a:xfrm>
            <a:custGeom>
              <a:rect b="b" l="l" r="r" t="t"/>
              <a:pathLst>
                <a:path extrusionOk="0" fill="none" h="3721" w="8834">
                  <a:moveTo>
                    <a:pt x="4839" y="0"/>
                  </a:moveTo>
                  <a:lnTo>
                    <a:pt x="0" y="297"/>
                  </a:lnTo>
                  <a:lnTo>
                    <a:pt x="594" y="3721"/>
                  </a:lnTo>
                  <a:lnTo>
                    <a:pt x="8834" y="3698"/>
                  </a:lnTo>
                  <a:lnTo>
                    <a:pt x="5684" y="1917"/>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2"/>
            <p:cNvSpPr/>
            <p:nvPr/>
          </p:nvSpPr>
          <p:spPr>
            <a:xfrm>
              <a:off x="6977008" y="4521190"/>
              <a:ext cx="45053" cy="30502"/>
            </a:xfrm>
            <a:custGeom>
              <a:rect b="b" l="l" r="r" t="t"/>
              <a:pathLst>
                <a:path extrusionOk="0" fill="none" h="480" w="709">
                  <a:moveTo>
                    <a:pt x="708" y="0"/>
                  </a:moveTo>
                  <a:lnTo>
                    <a:pt x="1" y="48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2"/>
            <p:cNvSpPr/>
            <p:nvPr/>
          </p:nvSpPr>
          <p:spPr>
            <a:xfrm>
              <a:off x="6940724" y="4492150"/>
              <a:ext cx="45053" cy="29104"/>
            </a:xfrm>
            <a:custGeom>
              <a:rect b="b" l="l" r="r" t="t"/>
              <a:pathLst>
                <a:path extrusionOk="0" fill="none" h="458" w="709">
                  <a:moveTo>
                    <a:pt x="709" y="1"/>
                  </a:moveTo>
                  <a:lnTo>
                    <a:pt x="1" y="457"/>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2"/>
            <p:cNvSpPr/>
            <p:nvPr/>
          </p:nvSpPr>
          <p:spPr>
            <a:xfrm>
              <a:off x="6589768" y="4484906"/>
              <a:ext cx="168267" cy="117558"/>
            </a:xfrm>
            <a:custGeom>
              <a:rect b="b" l="l" r="r" t="t"/>
              <a:pathLst>
                <a:path extrusionOk="0" h="1850" w="2648">
                  <a:moveTo>
                    <a:pt x="411" y="1"/>
                  </a:moveTo>
                  <a:cubicBezTo>
                    <a:pt x="274" y="1"/>
                    <a:pt x="137" y="1"/>
                    <a:pt x="0" y="24"/>
                  </a:cubicBezTo>
                  <a:lnTo>
                    <a:pt x="320" y="1850"/>
                  </a:lnTo>
                  <a:lnTo>
                    <a:pt x="2648" y="1850"/>
                  </a:lnTo>
                  <a:cubicBezTo>
                    <a:pt x="2534" y="800"/>
                    <a:pt x="1575" y="1"/>
                    <a:pt x="41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2"/>
            <p:cNvSpPr/>
            <p:nvPr/>
          </p:nvSpPr>
          <p:spPr>
            <a:xfrm>
              <a:off x="6032801" y="4110690"/>
              <a:ext cx="194384" cy="329354"/>
            </a:xfrm>
            <a:custGeom>
              <a:rect b="b" l="l" r="r" t="t"/>
              <a:pathLst>
                <a:path extrusionOk="0" h="5183" w="3059">
                  <a:moveTo>
                    <a:pt x="23" y="1"/>
                  </a:moveTo>
                  <a:lnTo>
                    <a:pt x="0" y="4748"/>
                  </a:lnTo>
                  <a:lnTo>
                    <a:pt x="3059" y="5182"/>
                  </a:lnTo>
                  <a:lnTo>
                    <a:pt x="3013" y="343"/>
                  </a:lnTo>
                  <a:lnTo>
                    <a:pt x="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6032801" y="4110690"/>
              <a:ext cx="194384" cy="329354"/>
            </a:xfrm>
            <a:custGeom>
              <a:rect b="b" l="l" r="r" t="t"/>
              <a:pathLst>
                <a:path extrusionOk="0" fill="none" h="5183" w="3059">
                  <a:moveTo>
                    <a:pt x="3013" y="343"/>
                  </a:moveTo>
                  <a:lnTo>
                    <a:pt x="3059" y="5182"/>
                  </a:lnTo>
                  <a:lnTo>
                    <a:pt x="0" y="4748"/>
                  </a:lnTo>
                  <a:lnTo>
                    <a:pt x="23" y="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5964618" y="4376117"/>
              <a:ext cx="523674" cy="226347"/>
            </a:xfrm>
            <a:custGeom>
              <a:rect b="b" l="l" r="r" t="t"/>
              <a:pathLst>
                <a:path extrusionOk="0" h="3562" w="8241">
                  <a:moveTo>
                    <a:pt x="5068" y="1"/>
                  </a:moveTo>
                  <a:lnTo>
                    <a:pt x="366" y="115"/>
                  </a:lnTo>
                  <a:lnTo>
                    <a:pt x="1" y="3562"/>
                  </a:lnTo>
                  <a:lnTo>
                    <a:pt x="1" y="3562"/>
                  </a:lnTo>
                  <a:lnTo>
                    <a:pt x="8240" y="3539"/>
                  </a:lnTo>
                  <a:lnTo>
                    <a:pt x="5113" y="1758"/>
                  </a:lnTo>
                  <a:lnTo>
                    <a:pt x="50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2"/>
            <p:cNvSpPr/>
            <p:nvPr/>
          </p:nvSpPr>
          <p:spPr>
            <a:xfrm>
              <a:off x="5964618" y="4376117"/>
              <a:ext cx="523674" cy="226347"/>
            </a:xfrm>
            <a:custGeom>
              <a:rect b="b" l="l" r="r" t="t"/>
              <a:pathLst>
                <a:path extrusionOk="0" fill="none" h="3562" w="8241">
                  <a:moveTo>
                    <a:pt x="5068" y="1"/>
                  </a:moveTo>
                  <a:lnTo>
                    <a:pt x="366" y="115"/>
                  </a:lnTo>
                  <a:lnTo>
                    <a:pt x="1" y="3562"/>
                  </a:lnTo>
                  <a:lnTo>
                    <a:pt x="8240" y="3539"/>
                  </a:lnTo>
                  <a:lnTo>
                    <a:pt x="5113" y="1758"/>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2"/>
            <p:cNvSpPr/>
            <p:nvPr/>
          </p:nvSpPr>
          <p:spPr>
            <a:xfrm>
              <a:off x="6331587" y="4521190"/>
              <a:ext cx="44990" cy="30502"/>
            </a:xfrm>
            <a:custGeom>
              <a:rect b="b" l="l" r="r" t="t"/>
              <a:pathLst>
                <a:path extrusionOk="0" fill="none" h="480" w="708">
                  <a:moveTo>
                    <a:pt x="708" y="0"/>
                  </a:moveTo>
                  <a:lnTo>
                    <a:pt x="0" y="48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6295303" y="4492150"/>
              <a:ext cx="45053" cy="29104"/>
            </a:xfrm>
            <a:custGeom>
              <a:rect b="b" l="l" r="r" t="t"/>
              <a:pathLst>
                <a:path extrusionOk="0" fill="none" h="458" w="709">
                  <a:moveTo>
                    <a:pt x="708" y="1"/>
                  </a:moveTo>
                  <a:lnTo>
                    <a:pt x="1" y="457"/>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2"/>
            <p:cNvSpPr/>
            <p:nvPr/>
          </p:nvSpPr>
          <p:spPr>
            <a:xfrm>
              <a:off x="5964618" y="4489227"/>
              <a:ext cx="147996" cy="113237"/>
            </a:xfrm>
            <a:custGeom>
              <a:rect b="b" l="l" r="r" t="t"/>
              <a:pathLst>
                <a:path extrusionOk="0" h="1782" w="2329">
                  <a:moveTo>
                    <a:pt x="209" y="1"/>
                  </a:moveTo>
                  <a:cubicBezTo>
                    <a:pt x="192" y="1"/>
                    <a:pt x="183" y="1"/>
                    <a:pt x="183" y="1"/>
                  </a:cubicBezTo>
                  <a:lnTo>
                    <a:pt x="1" y="1782"/>
                  </a:lnTo>
                  <a:lnTo>
                    <a:pt x="2329" y="1782"/>
                  </a:lnTo>
                  <a:cubicBezTo>
                    <a:pt x="2116" y="60"/>
                    <a:pt x="440" y="1"/>
                    <a:pt x="209"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2"/>
            <p:cNvSpPr/>
            <p:nvPr/>
          </p:nvSpPr>
          <p:spPr>
            <a:xfrm>
              <a:off x="6266327" y="2854662"/>
              <a:ext cx="659978" cy="1450478"/>
            </a:xfrm>
            <a:custGeom>
              <a:rect b="b" l="l" r="r" t="t"/>
              <a:pathLst>
                <a:path extrusionOk="0" h="22826" w="10386">
                  <a:moveTo>
                    <a:pt x="0" y="0"/>
                  </a:moveTo>
                  <a:lnTo>
                    <a:pt x="845" y="4131"/>
                  </a:lnTo>
                  <a:lnTo>
                    <a:pt x="3926" y="22825"/>
                  </a:lnTo>
                  <a:lnTo>
                    <a:pt x="10386" y="22300"/>
                  </a:lnTo>
                  <a:lnTo>
                    <a:pt x="5935"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6321420" y="3125872"/>
              <a:ext cx="604885" cy="1179268"/>
            </a:xfrm>
            <a:custGeom>
              <a:rect b="b" l="l" r="r" t="t"/>
              <a:pathLst>
                <a:path extrusionOk="0" fill="none" h="18558" w="9519">
                  <a:moveTo>
                    <a:pt x="1" y="0"/>
                  </a:moveTo>
                  <a:lnTo>
                    <a:pt x="3059" y="18557"/>
                  </a:lnTo>
                  <a:lnTo>
                    <a:pt x="9519" y="18032"/>
                  </a:lnTo>
                </a:path>
              </a:pathLst>
            </a:custGeom>
            <a:noFill/>
            <a:ln cap="rnd" cmpd="sng" w="34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2"/>
            <p:cNvSpPr/>
            <p:nvPr/>
          </p:nvSpPr>
          <p:spPr>
            <a:xfrm>
              <a:off x="6343152" y="3078023"/>
              <a:ext cx="101608" cy="516367"/>
            </a:xfrm>
            <a:custGeom>
              <a:rect b="b" l="l" r="r" t="t"/>
              <a:pathLst>
                <a:path extrusionOk="0" fill="none" h="8126" w="1599">
                  <a:moveTo>
                    <a:pt x="1599" y="0"/>
                  </a:moveTo>
                  <a:lnTo>
                    <a:pt x="594" y="91"/>
                  </a:lnTo>
                  <a:lnTo>
                    <a:pt x="1" y="8126"/>
                  </a:lnTo>
                </a:path>
              </a:pathLst>
            </a:custGeom>
            <a:noFill/>
            <a:ln cap="flat" cmpd="sng" w="1150">
              <a:solidFill>
                <a:srgbClr val="3A4A36"/>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2"/>
            <p:cNvSpPr/>
            <p:nvPr/>
          </p:nvSpPr>
          <p:spPr>
            <a:xfrm>
              <a:off x="5896434" y="2711051"/>
              <a:ext cx="633925" cy="1573755"/>
            </a:xfrm>
            <a:custGeom>
              <a:rect b="b" l="l" r="r" t="t"/>
              <a:pathLst>
                <a:path extrusionOk="0" h="24766" w="9976">
                  <a:moveTo>
                    <a:pt x="9975" y="0"/>
                  </a:moveTo>
                  <a:lnTo>
                    <a:pt x="3105" y="1895"/>
                  </a:lnTo>
                  <a:lnTo>
                    <a:pt x="2785" y="3858"/>
                  </a:lnTo>
                  <a:lnTo>
                    <a:pt x="1" y="24675"/>
                  </a:lnTo>
                  <a:lnTo>
                    <a:pt x="6689" y="24766"/>
                  </a:lnTo>
                  <a:lnTo>
                    <a:pt x="7624" y="5866"/>
                  </a:lnTo>
                  <a:lnTo>
                    <a:pt x="8629" y="5775"/>
                  </a:lnTo>
                  <a:lnTo>
                    <a:pt x="9975"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6254698" y="2018221"/>
              <a:ext cx="235053" cy="565233"/>
            </a:xfrm>
            <a:custGeom>
              <a:rect b="b" l="l" r="r" t="t"/>
              <a:pathLst>
                <a:path extrusionOk="0" h="8895" w="3699">
                  <a:moveTo>
                    <a:pt x="1398" y="1"/>
                  </a:moveTo>
                  <a:cubicBezTo>
                    <a:pt x="1245" y="1"/>
                    <a:pt x="1109" y="6"/>
                    <a:pt x="1005" y="16"/>
                  </a:cubicBezTo>
                  <a:cubicBezTo>
                    <a:pt x="503" y="39"/>
                    <a:pt x="183" y="701"/>
                    <a:pt x="92" y="1271"/>
                  </a:cubicBezTo>
                  <a:cubicBezTo>
                    <a:pt x="1" y="1842"/>
                    <a:pt x="229" y="3828"/>
                    <a:pt x="229" y="3828"/>
                  </a:cubicBezTo>
                  <a:lnTo>
                    <a:pt x="1210" y="8895"/>
                  </a:lnTo>
                  <a:lnTo>
                    <a:pt x="2123" y="8895"/>
                  </a:lnTo>
                  <a:lnTo>
                    <a:pt x="2648" y="7639"/>
                  </a:lnTo>
                  <a:cubicBezTo>
                    <a:pt x="2648" y="7639"/>
                    <a:pt x="3356" y="3417"/>
                    <a:pt x="3516" y="2253"/>
                  </a:cubicBezTo>
                  <a:cubicBezTo>
                    <a:pt x="3698" y="1111"/>
                    <a:pt x="3219" y="655"/>
                    <a:pt x="2991" y="335"/>
                  </a:cubicBezTo>
                  <a:cubicBezTo>
                    <a:pt x="2810" y="82"/>
                    <a:pt x="1983" y="1"/>
                    <a:pt x="1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2"/>
            <p:cNvSpPr/>
            <p:nvPr/>
          </p:nvSpPr>
          <p:spPr>
            <a:xfrm>
              <a:off x="6364948" y="2046753"/>
              <a:ext cx="4385" cy="717995"/>
            </a:xfrm>
            <a:custGeom>
              <a:rect b="b" l="l" r="r" t="t"/>
              <a:pathLst>
                <a:path extrusionOk="0" fill="none" h="11299" w="69">
                  <a:moveTo>
                    <a:pt x="69" y="0"/>
                  </a:moveTo>
                  <a:lnTo>
                    <a:pt x="0" y="1129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2"/>
            <p:cNvSpPr/>
            <p:nvPr/>
          </p:nvSpPr>
          <p:spPr>
            <a:xfrm>
              <a:off x="6330125" y="2175813"/>
              <a:ext cx="21796" cy="21859"/>
            </a:xfrm>
            <a:custGeom>
              <a:rect b="b" l="l" r="r" t="t"/>
              <a:pathLst>
                <a:path extrusionOk="0" h="344" w="343">
                  <a:moveTo>
                    <a:pt x="183" y="1"/>
                  </a:moveTo>
                  <a:cubicBezTo>
                    <a:pt x="92" y="1"/>
                    <a:pt x="1" y="92"/>
                    <a:pt x="1" y="183"/>
                  </a:cubicBezTo>
                  <a:cubicBezTo>
                    <a:pt x="1" y="275"/>
                    <a:pt x="92" y="343"/>
                    <a:pt x="183" y="343"/>
                  </a:cubicBezTo>
                  <a:cubicBezTo>
                    <a:pt x="274" y="343"/>
                    <a:pt x="343" y="275"/>
                    <a:pt x="343" y="183"/>
                  </a:cubicBezTo>
                  <a:cubicBezTo>
                    <a:pt x="343" y="92"/>
                    <a:pt x="274"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6327202" y="2278819"/>
              <a:ext cx="21859" cy="21796"/>
            </a:xfrm>
            <a:custGeom>
              <a:rect b="b" l="l" r="r" t="t"/>
              <a:pathLst>
                <a:path extrusionOk="0" h="343" w="344">
                  <a:moveTo>
                    <a:pt x="161" y="0"/>
                  </a:moveTo>
                  <a:cubicBezTo>
                    <a:pt x="69" y="0"/>
                    <a:pt x="1" y="69"/>
                    <a:pt x="1" y="160"/>
                  </a:cubicBezTo>
                  <a:cubicBezTo>
                    <a:pt x="1" y="252"/>
                    <a:pt x="69" y="343"/>
                    <a:pt x="161" y="343"/>
                  </a:cubicBezTo>
                  <a:cubicBezTo>
                    <a:pt x="252" y="343"/>
                    <a:pt x="343" y="252"/>
                    <a:pt x="343" y="160"/>
                  </a:cubicBezTo>
                  <a:cubicBezTo>
                    <a:pt x="343" y="69"/>
                    <a:pt x="252" y="0"/>
                    <a:pt x="161" y="0"/>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2"/>
            <p:cNvSpPr/>
            <p:nvPr/>
          </p:nvSpPr>
          <p:spPr>
            <a:xfrm>
              <a:off x="6330125" y="2380364"/>
              <a:ext cx="21796" cy="21796"/>
            </a:xfrm>
            <a:custGeom>
              <a:rect b="b" l="l" r="r" t="t"/>
              <a:pathLst>
                <a:path extrusionOk="0" h="343" w="343">
                  <a:moveTo>
                    <a:pt x="183" y="0"/>
                  </a:moveTo>
                  <a:cubicBezTo>
                    <a:pt x="92" y="0"/>
                    <a:pt x="1" y="69"/>
                    <a:pt x="1" y="183"/>
                  </a:cubicBezTo>
                  <a:cubicBezTo>
                    <a:pt x="1" y="274"/>
                    <a:pt x="92" y="343"/>
                    <a:pt x="183" y="343"/>
                  </a:cubicBezTo>
                  <a:cubicBezTo>
                    <a:pt x="274" y="343"/>
                    <a:pt x="343" y="274"/>
                    <a:pt x="343" y="183"/>
                  </a:cubicBezTo>
                  <a:cubicBezTo>
                    <a:pt x="343" y="69"/>
                    <a:pt x="274" y="0"/>
                    <a:pt x="183" y="0"/>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2"/>
            <p:cNvSpPr/>
            <p:nvPr/>
          </p:nvSpPr>
          <p:spPr>
            <a:xfrm>
              <a:off x="6330125" y="2481908"/>
              <a:ext cx="21796" cy="21796"/>
            </a:xfrm>
            <a:custGeom>
              <a:rect b="b" l="l" r="r" t="t"/>
              <a:pathLst>
                <a:path extrusionOk="0" h="343" w="343">
                  <a:moveTo>
                    <a:pt x="183" y="0"/>
                  </a:moveTo>
                  <a:cubicBezTo>
                    <a:pt x="92" y="0"/>
                    <a:pt x="1" y="91"/>
                    <a:pt x="1" y="183"/>
                  </a:cubicBezTo>
                  <a:cubicBezTo>
                    <a:pt x="1" y="274"/>
                    <a:pt x="92" y="342"/>
                    <a:pt x="183" y="342"/>
                  </a:cubicBezTo>
                  <a:cubicBezTo>
                    <a:pt x="274" y="342"/>
                    <a:pt x="343" y="274"/>
                    <a:pt x="343" y="183"/>
                  </a:cubicBezTo>
                  <a:cubicBezTo>
                    <a:pt x="343" y="91"/>
                    <a:pt x="274" y="0"/>
                    <a:pt x="183" y="0"/>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2"/>
            <p:cNvSpPr/>
            <p:nvPr/>
          </p:nvSpPr>
          <p:spPr>
            <a:xfrm>
              <a:off x="6156077" y="2001128"/>
              <a:ext cx="416347" cy="647587"/>
            </a:xfrm>
            <a:custGeom>
              <a:rect b="b" l="l" r="r" t="t"/>
              <a:pathLst>
                <a:path extrusionOk="0" h="10191" w="6552">
                  <a:moveTo>
                    <a:pt x="3276" y="1"/>
                  </a:moveTo>
                  <a:cubicBezTo>
                    <a:pt x="2783" y="1"/>
                    <a:pt x="2184" y="130"/>
                    <a:pt x="1690" y="581"/>
                  </a:cubicBezTo>
                  <a:cubicBezTo>
                    <a:pt x="868" y="1312"/>
                    <a:pt x="274" y="1837"/>
                    <a:pt x="206" y="2681"/>
                  </a:cubicBezTo>
                  <a:lnTo>
                    <a:pt x="754" y="2841"/>
                  </a:lnTo>
                  <a:lnTo>
                    <a:pt x="0" y="3480"/>
                  </a:lnTo>
                  <a:lnTo>
                    <a:pt x="1575" y="7269"/>
                  </a:lnTo>
                  <a:lnTo>
                    <a:pt x="2762" y="10008"/>
                  </a:lnTo>
                  <a:lnTo>
                    <a:pt x="3059" y="10077"/>
                  </a:lnTo>
                  <a:cubicBezTo>
                    <a:pt x="3059" y="10077"/>
                    <a:pt x="2306" y="5352"/>
                    <a:pt x="2215" y="4781"/>
                  </a:cubicBezTo>
                  <a:cubicBezTo>
                    <a:pt x="2100" y="4211"/>
                    <a:pt x="1849" y="810"/>
                    <a:pt x="2329" y="627"/>
                  </a:cubicBezTo>
                  <a:cubicBezTo>
                    <a:pt x="2568" y="536"/>
                    <a:pt x="3013" y="513"/>
                    <a:pt x="3399" y="513"/>
                  </a:cubicBezTo>
                  <a:cubicBezTo>
                    <a:pt x="3784" y="513"/>
                    <a:pt x="4109" y="536"/>
                    <a:pt x="4109" y="536"/>
                  </a:cubicBezTo>
                  <a:cubicBezTo>
                    <a:pt x="4109" y="536"/>
                    <a:pt x="4611" y="718"/>
                    <a:pt x="4680" y="1905"/>
                  </a:cubicBezTo>
                  <a:cubicBezTo>
                    <a:pt x="4725" y="3092"/>
                    <a:pt x="3265" y="10191"/>
                    <a:pt x="3265" y="10191"/>
                  </a:cubicBezTo>
                  <a:lnTo>
                    <a:pt x="3744" y="10100"/>
                  </a:lnTo>
                  <a:lnTo>
                    <a:pt x="6551" y="3480"/>
                  </a:lnTo>
                  <a:lnTo>
                    <a:pt x="5798" y="2841"/>
                  </a:lnTo>
                  <a:lnTo>
                    <a:pt x="6300" y="2681"/>
                  </a:lnTo>
                  <a:cubicBezTo>
                    <a:pt x="6300" y="2681"/>
                    <a:pt x="6141" y="1791"/>
                    <a:pt x="5707" y="1335"/>
                  </a:cubicBezTo>
                  <a:cubicBezTo>
                    <a:pt x="5250" y="878"/>
                    <a:pt x="4451" y="239"/>
                    <a:pt x="4018" y="102"/>
                  </a:cubicBezTo>
                  <a:cubicBezTo>
                    <a:pt x="3844" y="50"/>
                    <a:pt x="3580" y="1"/>
                    <a:pt x="3276"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2"/>
            <p:cNvSpPr/>
            <p:nvPr/>
          </p:nvSpPr>
          <p:spPr>
            <a:xfrm>
              <a:off x="6156077" y="2010469"/>
              <a:ext cx="416347" cy="638246"/>
            </a:xfrm>
            <a:custGeom>
              <a:rect b="b" l="l" r="r" t="t"/>
              <a:pathLst>
                <a:path extrusionOk="0" fill="none" h="10044" w="6552">
                  <a:moveTo>
                    <a:pt x="2854" y="10044"/>
                  </a:moveTo>
                  <a:cubicBezTo>
                    <a:pt x="2283" y="8857"/>
                    <a:pt x="0" y="3333"/>
                    <a:pt x="0" y="3333"/>
                  </a:cubicBezTo>
                  <a:lnTo>
                    <a:pt x="754" y="2694"/>
                  </a:lnTo>
                  <a:lnTo>
                    <a:pt x="206" y="2534"/>
                  </a:lnTo>
                  <a:cubicBezTo>
                    <a:pt x="525" y="800"/>
                    <a:pt x="2420" y="1"/>
                    <a:pt x="2420" y="1"/>
                  </a:cubicBezTo>
                  <a:lnTo>
                    <a:pt x="4132" y="1"/>
                  </a:lnTo>
                  <a:cubicBezTo>
                    <a:pt x="4132" y="1"/>
                    <a:pt x="6026" y="800"/>
                    <a:pt x="6346" y="2534"/>
                  </a:cubicBezTo>
                  <a:lnTo>
                    <a:pt x="5798" y="2694"/>
                  </a:lnTo>
                  <a:lnTo>
                    <a:pt x="6551" y="3333"/>
                  </a:lnTo>
                  <a:cubicBezTo>
                    <a:pt x="6551" y="3333"/>
                    <a:pt x="4269" y="8857"/>
                    <a:pt x="3698" y="1004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2"/>
            <p:cNvSpPr/>
            <p:nvPr/>
          </p:nvSpPr>
          <p:spPr>
            <a:xfrm>
              <a:off x="5941424" y="2660279"/>
              <a:ext cx="452567" cy="417935"/>
            </a:xfrm>
            <a:custGeom>
              <a:rect b="b" l="l" r="r" t="t"/>
              <a:pathLst>
                <a:path extrusionOk="0" h="6577" w="7122">
                  <a:moveTo>
                    <a:pt x="7122" y="1"/>
                  </a:moveTo>
                  <a:lnTo>
                    <a:pt x="1986" y="959"/>
                  </a:lnTo>
                  <a:cubicBezTo>
                    <a:pt x="1986" y="959"/>
                    <a:pt x="1187" y="2717"/>
                    <a:pt x="776" y="3904"/>
                  </a:cubicBezTo>
                  <a:cubicBezTo>
                    <a:pt x="571" y="4566"/>
                    <a:pt x="0" y="6414"/>
                    <a:pt x="0" y="6414"/>
                  </a:cubicBezTo>
                  <a:cubicBezTo>
                    <a:pt x="804" y="6527"/>
                    <a:pt x="1484" y="6576"/>
                    <a:pt x="2063" y="6576"/>
                  </a:cubicBezTo>
                  <a:cubicBezTo>
                    <a:pt x="3591" y="6576"/>
                    <a:pt x="4411" y="6235"/>
                    <a:pt x="4908" y="5821"/>
                  </a:cubicBezTo>
                  <a:cubicBezTo>
                    <a:pt x="5593" y="5273"/>
                    <a:pt x="7122" y="1"/>
                    <a:pt x="712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2"/>
            <p:cNvSpPr/>
            <p:nvPr/>
          </p:nvSpPr>
          <p:spPr>
            <a:xfrm>
              <a:off x="5941424" y="2660279"/>
              <a:ext cx="452567" cy="433758"/>
            </a:xfrm>
            <a:custGeom>
              <a:rect b="b" l="l" r="r" t="t"/>
              <a:pathLst>
                <a:path extrusionOk="0" fill="none" h="6826" w="7122">
                  <a:moveTo>
                    <a:pt x="7122" y="1"/>
                  </a:moveTo>
                  <a:cubicBezTo>
                    <a:pt x="7122" y="1"/>
                    <a:pt x="5593" y="5273"/>
                    <a:pt x="4908" y="5821"/>
                  </a:cubicBezTo>
                  <a:cubicBezTo>
                    <a:pt x="4223" y="6392"/>
                    <a:pt x="2922" y="6825"/>
                    <a:pt x="0" y="6414"/>
                  </a:cubicBezTo>
                </a:path>
              </a:pathLst>
            </a:custGeom>
            <a:noFill/>
            <a:ln cap="rnd" cmpd="sng" w="34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6327202" y="2364414"/>
              <a:ext cx="439541" cy="713801"/>
            </a:xfrm>
            <a:custGeom>
              <a:rect b="b" l="l" r="r" t="t"/>
              <a:pathLst>
                <a:path extrusionOk="0" h="11233" w="6917">
                  <a:moveTo>
                    <a:pt x="4201" y="0"/>
                  </a:moveTo>
                  <a:lnTo>
                    <a:pt x="389" y="2100"/>
                  </a:lnTo>
                  <a:lnTo>
                    <a:pt x="92" y="4497"/>
                  </a:lnTo>
                  <a:lnTo>
                    <a:pt x="1" y="4520"/>
                  </a:lnTo>
                  <a:cubicBezTo>
                    <a:pt x="1" y="4520"/>
                    <a:pt x="1507" y="9929"/>
                    <a:pt x="2169" y="10477"/>
                  </a:cubicBezTo>
                  <a:cubicBezTo>
                    <a:pt x="2649" y="10891"/>
                    <a:pt x="3441" y="11232"/>
                    <a:pt x="4919" y="11232"/>
                  </a:cubicBezTo>
                  <a:cubicBezTo>
                    <a:pt x="5480" y="11232"/>
                    <a:pt x="6139" y="11183"/>
                    <a:pt x="6917" y="11070"/>
                  </a:cubicBezTo>
                  <a:cubicBezTo>
                    <a:pt x="6917" y="11070"/>
                    <a:pt x="6369" y="9222"/>
                    <a:pt x="6164" y="8560"/>
                  </a:cubicBezTo>
                  <a:cubicBezTo>
                    <a:pt x="5776" y="7373"/>
                    <a:pt x="4680" y="4337"/>
                    <a:pt x="4680" y="4337"/>
                  </a:cubicBezTo>
                  <a:lnTo>
                    <a:pt x="4657" y="4337"/>
                  </a:lnTo>
                  <a:lnTo>
                    <a:pt x="4155" y="2967"/>
                  </a:lnTo>
                  <a:lnTo>
                    <a:pt x="4977" y="365"/>
                  </a:lnTo>
                  <a:lnTo>
                    <a:pt x="42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6327202" y="2397775"/>
              <a:ext cx="439541" cy="696263"/>
            </a:xfrm>
            <a:custGeom>
              <a:rect b="b" l="l" r="r" t="t"/>
              <a:pathLst>
                <a:path extrusionOk="0" fill="none" h="10957" w="6917">
                  <a:moveTo>
                    <a:pt x="1" y="3995"/>
                  </a:moveTo>
                  <a:cubicBezTo>
                    <a:pt x="1" y="3995"/>
                    <a:pt x="1507" y="9404"/>
                    <a:pt x="2169" y="9952"/>
                  </a:cubicBezTo>
                  <a:cubicBezTo>
                    <a:pt x="2831" y="10523"/>
                    <a:pt x="4087" y="10956"/>
                    <a:pt x="6917" y="10545"/>
                  </a:cubicBezTo>
                  <a:lnTo>
                    <a:pt x="6232" y="8309"/>
                  </a:lnTo>
                  <a:lnTo>
                    <a:pt x="4589" y="3584"/>
                  </a:lnTo>
                  <a:lnTo>
                    <a:pt x="4155" y="2442"/>
                  </a:lnTo>
                  <a:lnTo>
                    <a:pt x="4954" y="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6057456" y="2187632"/>
              <a:ext cx="494634" cy="552460"/>
            </a:xfrm>
            <a:custGeom>
              <a:rect b="b" l="l" r="r" t="t"/>
              <a:pathLst>
                <a:path extrusionOk="0" h="8694" w="7784">
                  <a:moveTo>
                    <a:pt x="4811" y="1"/>
                  </a:moveTo>
                  <a:cubicBezTo>
                    <a:pt x="4730" y="1"/>
                    <a:pt x="4647" y="14"/>
                    <a:pt x="4565" y="43"/>
                  </a:cubicBezTo>
                  <a:lnTo>
                    <a:pt x="571" y="1527"/>
                  </a:lnTo>
                  <a:cubicBezTo>
                    <a:pt x="183" y="1664"/>
                    <a:pt x="0" y="2097"/>
                    <a:pt x="137" y="2485"/>
                  </a:cubicBezTo>
                  <a:lnTo>
                    <a:pt x="2237" y="8215"/>
                  </a:lnTo>
                  <a:cubicBezTo>
                    <a:pt x="2361" y="8516"/>
                    <a:pt x="2637" y="8693"/>
                    <a:pt x="2936" y="8693"/>
                  </a:cubicBezTo>
                  <a:cubicBezTo>
                    <a:pt x="3022" y="8693"/>
                    <a:pt x="3109" y="8679"/>
                    <a:pt x="3196" y="8648"/>
                  </a:cubicBezTo>
                  <a:lnTo>
                    <a:pt x="7190" y="7187"/>
                  </a:lnTo>
                  <a:cubicBezTo>
                    <a:pt x="7578" y="7028"/>
                    <a:pt x="7784" y="6617"/>
                    <a:pt x="7624" y="6229"/>
                  </a:cubicBezTo>
                  <a:lnTo>
                    <a:pt x="5524" y="500"/>
                  </a:lnTo>
                  <a:cubicBezTo>
                    <a:pt x="5398" y="193"/>
                    <a:pt x="5115" y="1"/>
                    <a:pt x="48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6135743" y="2201358"/>
              <a:ext cx="178498" cy="96207"/>
            </a:xfrm>
            <a:custGeom>
              <a:rect b="b" l="l" r="r" t="t"/>
              <a:pathLst>
                <a:path extrusionOk="0" h="1514" w="2809">
                  <a:moveTo>
                    <a:pt x="2363" y="1"/>
                  </a:moveTo>
                  <a:cubicBezTo>
                    <a:pt x="2314" y="1"/>
                    <a:pt x="2264" y="11"/>
                    <a:pt x="2215" y="33"/>
                  </a:cubicBezTo>
                  <a:lnTo>
                    <a:pt x="320" y="717"/>
                  </a:lnTo>
                  <a:cubicBezTo>
                    <a:pt x="92" y="809"/>
                    <a:pt x="1" y="1037"/>
                    <a:pt x="69" y="1242"/>
                  </a:cubicBezTo>
                  <a:cubicBezTo>
                    <a:pt x="143" y="1407"/>
                    <a:pt x="304" y="1513"/>
                    <a:pt x="471" y="1513"/>
                  </a:cubicBezTo>
                  <a:cubicBezTo>
                    <a:pt x="512" y="1513"/>
                    <a:pt x="554" y="1507"/>
                    <a:pt x="594" y="1493"/>
                  </a:cubicBezTo>
                  <a:lnTo>
                    <a:pt x="2489" y="786"/>
                  </a:lnTo>
                  <a:cubicBezTo>
                    <a:pt x="2694" y="717"/>
                    <a:pt x="2808" y="466"/>
                    <a:pt x="2740" y="261"/>
                  </a:cubicBezTo>
                  <a:cubicBezTo>
                    <a:pt x="2670" y="104"/>
                    <a:pt x="2521" y="1"/>
                    <a:pt x="2363"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6182194" y="2270304"/>
              <a:ext cx="344223" cy="324778"/>
            </a:xfrm>
            <a:custGeom>
              <a:rect b="b" l="l" r="r" t="t"/>
              <a:pathLst>
                <a:path extrusionOk="0" h="5111" w="5417">
                  <a:moveTo>
                    <a:pt x="4372" y="0"/>
                  </a:moveTo>
                  <a:cubicBezTo>
                    <a:pt x="4062" y="0"/>
                    <a:pt x="3127" y="1253"/>
                    <a:pt x="3127" y="1253"/>
                  </a:cubicBezTo>
                  <a:cubicBezTo>
                    <a:pt x="3127" y="1253"/>
                    <a:pt x="3675" y="271"/>
                    <a:pt x="3447" y="203"/>
                  </a:cubicBezTo>
                  <a:cubicBezTo>
                    <a:pt x="3443" y="202"/>
                    <a:pt x="3439" y="201"/>
                    <a:pt x="3434" y="201"/>
                  </a:cubicBezTo>
                  <a:cubicBezTo>
                    <a:pt x="3163" y="201"/>
                    <a:pt x="2169" y="2231"/>
                    <a:pt x="799" y="3444"/>
                  </a:cubicBezTo>
                  <a:cubicBezTo>
                    <a:pt x="0" y="4129"/>
                    <a:pt x="2100" y="5110"/>
                    <a:pt x="2100" y="5110"/>
                  </a:cubicBezTo>
                  <a:cubicBezTo>
                    <a:pt x="2100" y="5110"/>
                    <a:pt x="5205" y="2052"/>
                    <a:pt x="5387" y="1184"/>
                  </a:cubicBezTo>
                  <a:cubicBezTo>
                    <a:pt x="5417" y="1046"/>
                    <a:pt x="5396" y="989"/>
                    <a:pt x="5344" y="989"/>
                  </a:cubicBezTo>
                  <a:cubicBezTo>
                    <a:pt x="5236" y="989"/>
                    <a:pt x="4990" y="1229"/>
                    <a:pt x="4759" y="1486"/>
                  </a:cubicBezTo>
                  <a:lnTo>
                    <a:pt x="4759" y="1486"/>
                  </a:lnTo>
                  <a:cubicBezTo>
                    <a:pt x="4984" y="1186"/>
                    <a:pt x="5179" y="861"/>
                    <a:pt x="5090" y="728"/>
                  </a:cubicBezTo>
                  <a:cubicBezTo>
                    <a:pt x="5077" y="707"/>
                    <a:pt x="5057" y="697"/>
                    <a:pt x="5031" y="697"/>
                  </a:cubicBezTo>
                  <a:cubicBezTo>
                    <a:pt x="4847" y="697"/>
                    <a:pt x="4384" y="1215"/>
                    <a:pt x="4104" y="1548"/>
                  </a:cubicBezTo>
                  <a:lnTo>
                    <a:pt x="4104" y="1548"/>
                  </a:lnTo>
                  <a:cubicBezTo>
                    <a:pt x="4419" y="1150"/>
                    <a:pt x="4939" y="447"/>
                    <a:pt x="4794" y="317"/>
                  </a:cubicBezTo>
                  <a:cubicBezTo>
                    <a:pt x="4783" y="308"/>
                    <a:pt x="4769" y="304"/>
                    <a:pt x="4753" y="304"/>
                  </a:cubicBezTo>
                  <a:cubicBezTo>
                    <a:pt x="4599" y="304"/>
                    <a:pt x="4235" y="687"/>
                    <a:pt x="3942" y="1029"/>
                  </a:cubicBezTo>
                  <a:lnTo>
                    <a:pt x="3942" y="1029"/>
                  </a:lnTo>
                  <a:cubicBezTo>
                    <a:pt x="4244" y="634"/>
                    <a:pt x="4574" y="139"/>
                    <a:pt x="4428" y="20"/>
                  </a:cubicBezTo>
                  <a:cubicBezTo>
                    <a:pt x="4413" y="7"/>
                    <a:pt x="4394" y="0"/>
                    <a:pt x="4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2"/>
            <p:cNvSpPr/>
            <p:nvPr/>
          </p:nvSpPr>
          <p:spPr>
            <a:xfrm>
              <a:off x="6210408" y="2267127"/>
              <a:ext cx="270638" cy="246237"/>
            </a:xfrm>
            <a:custGeom>
              <a:rect b="b" l="l" r="r" t="t"/>
              <a:pathLst>
                <a:path extrusionOk="0" h="3875" w="4259">
                  <a:moveTo>
                    <a:pt x="3903" y="1"/>
                  </a:moveTo>
                  <a:cubicBezTo>
                    <a:pt x="3819" y="1"/>
                    <a:pt x="3723" y="62"/>
                    <a:pt x="3642" y="116"/>
                  </a:cubicBezTo>
                  <a:cubicBezTo>
                    <a:pt x="3572" y="163"/>
                    <a:pt x="3305" y="400"/>
                    <a:pt x="3071" y="645"/>
                  </a:cubicBezTo>
                  <a:lnTo>
                    <a:pt x="3071" y="645"/>
                  </a:lnTo>
                  <a:cubicBezTo>
                    <a:pt x="3135" y="485"/>
                    <a:pt x="3166" y="381"/>
                    <a:pt x="3071" y="230"/>
                  </a:cubicBezTo>
                  <a:cubicBezTo>
                    <a:pt x="3058" y="203"/>
                    <a:pt x="3045" y="192"/>
                    <a:pt x="3031" y="192"/>
                  </a:cubicBezTo>
                  <a:cubicBezTo>
                    <a:pt x="3022" y="192"/>
                    <a:pt x="3012" y="198"/>
                    <a:pt x="3003" y="207"/>
                  </a:cubicBezTo>
                  <a:cubicBezTo>
                    <a:pt x="2364" y="481"/>
                    <a:pt x="1953" y="1531"/>
                    <a:pt x="1565" y="2056"/>
                  </a:cubicBezTo>
                  <a:cubicBezTo>
                    <a:pt x="1108" y="2672"/>
                    <a:pt x="583" y="3243"/>
                    <a:pt x="36" y="3791"/>
                  </a:cubicBezTo>
                  <a:cubicBezTo>
                    <a:pt x="1" y="3826"/>
                    <a:pt x="33" y="3874"/>
                    <a:pt x="70" y="3874"/>
                  </a:cubicBezTo>
                  <a:cubicBezTo>
                    <a:pt x="82" y="3874"/>
                    <a:pt x="94" y="3870"/>
                    <a:pt x="104" y="3859"/>
                  </a:cubicBezTo>
                  <a:cubicBezTo>
                    <a:pt x="652" y="3312"/>
                    <a:pt x="1200" y="2718"/>
                    <a:pt x="1656" y="2102"/>
                  </a:cubicBezTo>
                  <a:cubicBezTo>
                    <a:pt x="1930" y="1759"/>
                    <a:pt x="2158" y="1371"/>
                    <a:pt x="2410" y="1029"/>
                  </a:cubicBezTo>
                  <a:cubicBezTo>
                    <a:pt x="2494" y="894"/>
                    <a:pt x="2752" y="560"/>
                    <a:pt x="2863" y="560"/>
                  </a:cubicBezTo>
                  <a:cubicBezTo>
                    <a:pt x="2903" y="560"/>
                    <a:pt x="2924" y="602"/>
                    <a:pt x="2912" y="709"/>
                  </a:cubicBezTo>
                  <a:cubicBezTo>
                    <a:pt x="2912" y="755"/>
                    <a:pt x="2899" y="805"/>
                    <a:pt x="2878" y="858"/>
                  </a:cubicBezTo>
                  <a:lnTo>
                    <a:pt x="2878" y="858"/>
                  </a:lnTo>
                  <a:cubicBezTo>
                    <a:pt x="2753" y="1007"/>
                    <a:pt x="2667" y="1139"/>
                    <a:pt x="2681" y="1204"/>
                  </a:cubicBezTo>
                  <a:lnTo>
                    <a:pt x="2681" y="1204"/>
                  </a:lnTo>
                  <a:cubicBezTo>
                    <a:pt x="2674" y="1214"/>
                    <a:pt x="2667" y="1225"/>
                    <a:pt x="2661" y="1234"/>
                  </a:cubicBezTo>
                  <a:cubicBezTo>
                    <a:pt x="2646" y="1279"/>
                    <a:pt x="2670" y="1314"/>
                    <a:pt x="2701" y="1314"/>
                  </a:cubicBezTo>
                  <a:cubicBezTo>
                    <a:pt x="2717" y="1314"/>
                    <a:pt x="2736" y="1304"/>
                    <a:pt x="2752" y="1280"/>
                  </a:cubicBezTo>
                  <a:cubicBezTo>
                    <a:pt x="2957" y="983"/>
                    <a:pt x="3186" y="687"/>
                    <a:pt x="3437" y="436"/>
                  </a:cubicBezTo>
                  <a:cubicBezTo>
                    <a:pt x="3563" y="323"/>
                    <a:pt x="3725" y="176"/>
                    <a:pt x="3819" y="176"/>
                  </a:cubicBezTo>
                  <a:cubicBezTo>
                    <a:pt x="3878" y="176"/>
                    <a:pt x="3911" y="232"/>
                    <a:pt x="3893" y="390"/>
                  </a:cubicBezTo>
                  <a:cubicBezTo>
                    <a:pt x="3848" y="755"/>
                    <a:pt x="3345" y="1234"/>
                    <a:pt x="3117" y="1486"/>
                  </a:cubicBezTo>
                  <a:cubicBezTo>
                    <a:pt x="3082" y="1521"/>
                    <a:pt x="3128" y="1569"/>
                    <a:pt x="3171" y="1569"/>
                  </a:cubicBezTo>
                  <a:cubicBezTo>
                    <a:pt x="3185" y="1569"/>
                    <a:pt x="3198" y="1565"/>
                    <a:pt x="3208" y="1554"/>
                  </a:cubicBezTo>
                  <a:cubicBezTo>
                    <a:pt x="3414" y="1303"/>
                    <a:pt x="4258" y="481"/>
                    <a:pt x="4053" y="116"/>
                  </a:cubicBezTo>
                  <a:cubicBezTo>
                    <a:pt x="4015" y="31"/>
                    <a:pt x="3962" y="1"/>
                    <a:pt x="3903" y="1"/>
                  </a:cubicBezTo>
                  <a:close/>
                </a:path>
              </a:pathLst>
            </a:custGeom>
            <a:solidFill>
              <a:srgbClr val="0F11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2"/>
            <p:cNvSpPr/>
            <p:nvPr/>
          </p:nvSpPr>
          <p:spPr>
            <a:xfrm>
              <a:off x="6427984" y="2284093"/>
              <a:ext cx="69010" cy="100147"/>
            </a:xfrm>
            <a:custGeom>
              <a:rect b="b" l="l" r="r" t="t"/>
              <a:pathLst>
                <a:path extrusionOk="0" h="1576" w="1086">
                  <a:moveTo>
                    <a:pt x="860" y="1"/>
                  </a:moveTo>
                  <a:cubicBezTo>
                    <a:pt x="609" y="1"/>
                    <a:pt x="369" y="343"/>
                    <a:pt x="264" y="511"/>
                  </a:cubicBezTo>
                  <a:cubicBezTo>
                    <a:pt x="231" y="543"/>
                    <a:pt x="268" y="575"/>
                    <a:pt x="300" y="575"/>
                  </a:cubicBezTo>
                  <a:cubicBezTo>
                    <a:pt x="313" y="575"/>
                    <a:pt x="326" y="570"/>
                    <a:pt x="332" y="557"/>
                  </a:cubicBezTo>
                  <a:cubicBezTo>
                    <a:pt x="446" y="420"/>
                    <a:pt x="560" y="260"/>
                    <a:pt x="720" y="169"/>
                  </a:cubicBezTo>
                  <a:cubicBezTo>
                    <a:pt x="769" y="139"/>
                    <a:pt x="822" y="118"/>
                    <a:pt x="865" y="118"/>
                  </a:cubicBezTo>
                  <a:cubicBezTo>
                    <a:pt x="922" y="118"/>
                    <a:pt x="962" y="156"/>
                    <a:pt x="948" y="260"/>
                  </a:cubicBezTo>
                  <a:cubicBezTo>
                    <a:pt x="926" y="420"/>
                    <a:pt x="743" y="579"/>
                    <a:pt x="652" y="716"/>
                  </a:cubicBezTo>
                  <a:cubicBezTo>
                    <a:pt x="469" y="990"/>
                    <a:pt x="241" y="1241"/>
                    <a:pt x="35" y="1492"/>
                  </a:cubicBezTo>
                  <a:cubicBezTo>
                    <a:pt x="0" y="1527"/>
                    <a:pt x="33" y="1576"/>
                    <a:pt x="70" y="1576"/>
                  </a:cubicBezTo>
                  <a:cubicBezTo>
                    <a:pt x="82" y="1576"/>
                    <a:pt x="93" y="1571"/>
                    <a:pt x="104" y="1561"/>
                  </a:cubicBezTo>
                  <a:cubicBezTo>
                    <a:pt x="424" y="1196"/>
                    <a:pt x="834" y="808"/>
                    <a:pt x="1017" y="351"/>
                  </a:cubicBezTo>
                  <a:cubicBezTo>
                    <a:pt x="1063" y="237"/>
                    <a:pt x="1085" y="54"/>
                    <a:pt x="926" y="9"/>
                  </a:cubicBezTo>
                  <a:cubicBezTo>
                    <a:pt x="904" y="3"/>
                    <a:pt x="882" y="1"/>
                    <a:pt x="860" y="1"/>
                  </a:cubicBezTo>
                  <a:close/>
                </a:path>
              </a:pathLst>
            </a:custGeom>
            <a:solidFill>
              <a:srgbClr val="0F11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6455562" y="2309003"/>
              <a:ext cx="58843" cy="88328"/>
            </a:xfrm>
            <a:custGeom>
              <a:rect b="b" l="l" r="r" t="t"/>
              <a:pathLst>
                <a:path extrusionOk="0" h="1390" w="926">
                  <a:moveTo>
                    <a:pt x="745" y="1"/>
                  </a:moveTo>
                  <a:cubicBezTo>
                    <a:pt x="523" y="1"/>
                    <a:pt x="134" y="436"/>
                    <a:pt x="81" y="507"/>
                  </a:cubicBezTo>
                  <a:cubicBezTo>
                    <a:pt x="46" y="542"/>
                    <a:pt x="78" y="590"/>
                    <a:pt x="115" y="590"/>
                  </a:cubicBezTo>
                  <a:cubicBezTo>
                    <a:pt x="127" y="590"/>
                    <a:pt x="139" y="586"/>
                    <a:pt x="149" y="575"/>
                  </a:cubicBezTo>
                  <a:cubicBezTo>
                    <a:pt x="286" y="438"/>
                    <a:pt x="423" y="256"/>
                    <a:pt x="606" y="165"/>
                  </a:cubicBezTo>
                  <a:cubicBezTo>
                    <a:pt x="648" y="143"/>
                    <a:pt x="682" y="133"/>
                    <a:pt x="707" y="133"/>
                  </a:cubicBezTo>
                  <a:cubicBezTo>
                    <a:pt x="762" y="133"/>
                    <a:pt x="774" y="184"/>
                    <a:pt x="743" y="279"/>
                  </a:cubicBezTo>
                  <a:cubicBezTo>
                    <a:pt x="674" y="507"/>
                    <a:pt x="514" y="690"/>
                    <a:pt x="378" y="872"/>
                  </a:cubicBezTo>
                  <a:cubicBezTo>
                    <a:pt x="263" y="1032"/>
                    <a:pt x="149" y="1169"/>
                    <a:pt x="35" y="1306"/>
                  </a:cubicBezTo>
                  <a:cubicBezTo>
                    <a:pt x="0" y="1341"/>
                    <a:pt x="32" y="1389"/>
                    <a:pt x="70" y="1389"/>
                  </a:cubicBezTo>
                  <a:cubicBezTo>
                    <a:pt x="81" y="1389"/>
                    <a:pt x="93" y="1385"/>
                    <a:pt x="104" y="1374"/>
                  </a:cubicBezTo>
                  <a:cubicBezTo>
                    <a:pt x="286" y="1169"/>
                    <a:pt x="469" y="941"/>
                    <a:pt x="629" y="712"/>
                  </a:cubicBezTo>
                  <a:cubicBezTo>
                    <a:pt x="720" y="575"/>
                    <a:pt x="925" y="324"/>
                    <a:pt x="880" y="119"/>
                  </a:cubicBezTo>
                  <a:cubicBezTo>
                    <a:pt x="855" y="34"/>
                    <a:pt x="806" y="1"/>
                    <a:pt x="745" y="1"/>
                  </a:cubicBezTo>
                  <a:close/>
                </a:path>
              </a:pathLst>
            </a:custGeom>
            <a:solidFill>
              <a:srgbClr val="0F11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6310490" y="2327049"/>
              <a:ext cx="235815" cy="270448"/>
            </a:xfrm>
            <a:custGeom>
              <a:rect b="b" l="l" r="r" t="t"/>
              <a:pathLst>
                <a:path extrusionOk="0" h="4256" w="3711">
                  <a:moveTo>
                    <a:pt x="3282" y="1"/>
                  </a:moveTo>
                  <a:cubicBezTo>
                    <a:pt x="3071" y="1"/>
                    <a:pt x="2829" y="377"/>
                    <a:pt x="2752" y="474"/>
                  </a:cubicBezTo>
                  <a:cubicBezTo>
                    <a:pt x="2716" y="527"/>
                    <a:pt x="2750" y="580"/>
                    <a:pt x="2788" y="580"/>
                  </a:cubicBezTo>
                  <a:cubicBezTo>
                    <a:pt x="2799" y="580"/>
                    <a:pt x="2810" y="576"/>
                    <a:pt x="2820" y="565"/>
                  </a:cubicBezTo>
                  <a:cubicBezTo>
                    <a:pt x="2887" y="476"/>
                    <a:pt x="3148" y="85"/>
                    <a:pt x="3288" y="85"/>
                  </a:cubicBezTo>
                  <a:cubicBezTo>
                    <a:pt x="3292" y="85"/>
                    <a:pt x="3296" y="85"/>
                    <a:pt x="3300" y="86"/>
                  </a:cubicBezTo>
                  <a:cubicBezTo>
                    <a:pt x="3551" y="154"/>
                    <a:pt x="3071" y="862"/>
                    <a:pt x="3026" y="931"/>
                  </a:cubicBezTo>
                  <a:cubicBezTo>
                    <a:pt x="2775" y="1341"/>
                    <a:pt x="2455" y="1661"/>
                    <a:pt x="2158" y="2003"/>
                  </a:cubicBezTo>
                  <a:cubicBezTo>
                    <a:pt x="1474" y="2734"/>
                    <a:pt x="835" y="3555"/>
                    <a:pt x="36" y="4172"/>
                  </a:cubicBezTo>
                  <a:cubicBezTo>
                    <a:pt x="1" y="4207"/>
                    <a:pt x="33" y="4255"/>
                    <a:pt x="81" y="4255"/>
                  </a:cubicBezTo>
                  <a:cubicBezTo>
                    <a:pt x="95" y="4255"/>
                    <a:pt x="111" y="4251"/>
                    <a:pt x="127" y="4240"/>
                  </a:cubicBezTo>
                  <a:cubicBezTo>
                    <a:pt x="698" y="3784"/>
                    <a:pt x="1177" y="3190"/>
                    <a:pt x="1679" y="2665"/>
                  </a:cubicBezTo>
                  <a:cubicBezTo>
                    <a:pt x="2113" y="2186"/>
                    <a:pt x="2592" y="1729"/>
                    <a:pt x="2980" y="1182"/>
                  </a:cubicBezTo>
                  <a:cubicBezTo>
                    <a:pt x="3094" y="1045"/>
                    <a:pt x="3711" y="291"/>
                    <a:pt x="3391" y="40"/>
                  </a:cubicBezTo>
                  <a:cubicBezTo>
                    <a:pt x="3356" y="13"/>
                    <a:pt x="3320" y="1"/>
                    <a:pt x="3282" y="1"/>
                  </a:cubicBezTo>
                  <a:close/>
                </a:path>
              </a:pathLst>
            </a:custGeom>
            <a:solidFill>
              <a:srgbClr val="0F110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5971862" y="2397775"/>
              <a:ext cx="443925" cy="425497"/>
            </a:xfrm>
            <a:custGeom>
              <a:rect b="b" l="l" r="r" t="t"/>
              <a:pathLst>
                <a:path extrusionOk="0" h="6696" w="6986">
                  <a:moveTo>
                    <a:pt x="4794" y="0"/>
                  </a:moveTo>
                  <a:lnTo>
                    <a:pt x="2443" y="1183"/>
                  </a:lnTo>
                  <a:lnTo>
                    <a:pt x="2443" y="1119"/>
                  </a:lnTo>
                  <a:lnTo>
                    <a:pt x="2329" y="1233"/>
                  </a:lnTo>
                  <a:lnTo>
                    <a:pt x="434" y="2169"/>
                  </a:lnTo>
                  <a:lnTo>
                    <a:pt x="1" y="5843"/>
                  </a:lnTo>
                  <a:cubicBezTo>
                    <a:pt x="561" y="6404"/>
                    <a:pt x="1304" y="6695"/>
                    <a:pt x="2105" y="6695"/>
                  </a:cubicBezTo>
                  <a:cubicBezTo>
                    <a:pt x="3914" y="6695"/>
                    <a:pt x="6020" y="5207"/>
                    <a:pt x="6985" y="1963"/>
                  </a:cubicBezTo>
                  <a:lnTo>
                    <a:pt x="4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5955912" y="2397775"/>
              <a:ext cx="459875" cy="493173"/>
            </a:xfrm>
            <a:custGeom>
              <a:rect b="b" l="l" r="r" t="t"/>
              <a:pathLst>
                <a:path extrusionOk="0" fill="none" h="7761" w="7237">
                  <a:moveTo>
                    <a:pt x="1" y="5570"/>
                  </a:moveTo>
                  <a:cubicBezTo>
                    <a:pt x="1713" y="7761"/>
                    <a:pt x="5775" y="6848"/>
                    <a:pt x="7236" y="1963"/>
                  </a:cubicBezTo>
                  <a:lnTo>
                    <a:pt x="5045" y="0"/>
                  </a:lnTo>
                  <a:lnTo>
                    <a:pt x="1324" y="1872"/>
                  </a:ln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6212632" y="2429674"/>
              <a:ext cx="169792" cy="181357"/>
            </a:xfrm>
            <a:custGeom>
              <a:rect b="b" l="l" r="r" t="t"/>
              <a:pathLst>
                <a:path extrusionOk="0" fill="none" h="2854" w="2672">
                  <a:moveTo>
                    <a:pt x="1" y="0"/>
                  </a:moveTo>
                  <a:lnTo>
                    <a:pt x="2671" y="2853"/>
                  </a:ln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6251775" y="2425290"/>
              <a:ext cx="26181" cy="26181"/>
            </a:xfrm>
            <a:custGeom>
              <a:rect b="b" l="l" r="r" t="t"/>
              <a:pathLst>
                <a:path extrusionOk="0" h="412" w="412">
                  <a:moveTo>
                    <a:pt x="206" y="1"/>
                  </a:moveTo>
                  <a:cubicBezTo>
                    <a:pt x="92" y="1"/>
                    <a:pt x="1" y="92"/>
                    <a:pt x="1" y="206"/>
                  </a:cubicBezTo>
                  <a:cubicBezTo>
                    <a:pt x="1" y="320"/>
                    <a:pt x="92" y="412"/>
                    <a:pt x="206" y="412"/>
                  </a:cubicBezTo>
                  <a:cubicBezTo>
                    <a:pt x="321" y="412"/>
                    <a:pt x="412" y="320"/>
                    <a:pt x="412" y="206"/>
                  </a:cubicBezTo>
                  <a:cubicBezTo>
                    <a:pt x="412" y="92"/>
                    <a:pt x="321" y="1"/>
                    <a:pt x="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6240210" y="1982954"/>
              <a:ext cx="272735" cy="142468"/>
            </a:xfrm>
            <a:custGeom>
              <a:rect b="b" l="l" r="r" t="t"/>
              <a:pathLst>
                <a:path extrusionOk="0" h="2242" w="4292">
                  <a:moveTo>
                    <a:pt x="1995" y="0"/>
                  </a:moveTo>
                  <a:cubicBezTo>
                    <a:pt x="1623" y="0"/>
                    <a:pt x="1370" y="183"/>
                    <a:pt x="1370" y="183"/>
                  </a:cubicBezTo>
                  <a:cubicBezTo>
                    <a:pt x="1370" y="183"/>
                    <a:pt x="0" y="1027"/>
                    <a:pt x="183" y="1712"/>
                  </a:cubicBezTo>
                  <a:cubicBezTo>
                    <a:pt x="277" y="2075"/>
                    <a:pt x="624" y="2240"/>
                    <a:pt x="1016" y="2240"/>
                  </a:cubicBezTo>
                  <a:cubicBezTo>
                    <a:pt x="1387" y="2240"/>
                    <a:pt x="1800" y="2093"/>
                    <a:pt x="2077" y="1826"/>
                  </a:cubicBezTo>
                  <a:cubicBezTo>
                    <a:pt x="2077" y="1826"/>
                    <a:pt x="2563" y="2242"/>
                    <a:pt x="3058" y="2242"/>
                  </a:cubicBezTo>
                  <a:cubicBezTo>
                    <a:pt x="3198" y="2242"/>
                    <a:pt x="3339" y="2209"/>
                    <a:pt x="3470" y="2123"/>
                  </a:cubicBezTo>
                  <a:cubicBezTo>
                    <a:pt x="4292" y="1621"/>
                    <a:pt x="3310" y="616"/>
                    <a:pt x="2625" y="183"/>
                  </a:cubicBezTo>
                  <a:cubicBezTo>
                    <a:pt x="2397" y="46"/>
                    <a:pt x="2181" y="0"/>
                    <a:pt x="19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6240210" y="1968402"/>
              <a:ext cx="272735" cy="174113"/>
            </a:xfrm>
            <a:custGeom>
              <a:rect b="b" l="l" r="r" t="t"/>
              <a:pathLst>
                <a:path extrusionOk="0" fill="none" h="2740" w="4292">
                  <a:moveTo>
                    <a:pt x="2077" y="2055"/>
                  </a:moveTo>
                  <a:cubicBezTo>
                    <a:pt x="2077" y="2055"/>
                    <a:pt x="2876" y="2740"/>
                    <a:pt x="3470" y="2352"/>
                  </a:cubicBezTo>
                  <a:cubicBezTo>
                    <a:pt x="4292" y="1850"/>
                    <a:pt x="3310" y="845"/>
                    <a:pt x="2625" y="412"/>
                  </a:cubicBezTo>
                  <a:cubicBezTo>
                    <a:pt x="1941" y="1"/>
                    <a:pt x="1370" y="412"/>
                    <a:pt x="1370" y="412"/>
                  </a:cubicBezTo>
                  <a:cubicBezTo>
                    <a:pt x="1370" y="412"/>
                    <a:pt x="0" y="1256"/>
                    <a:pt x="183" y="1941"/>
                  </a:cubicBezTo>
                  <a:cubicBezTo>
                    <a:pt x="366" y="2649"/>
                    <a:pt x="1507" y="2603"/>
                    <a:pt x="2077" y="2055"/>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6150294" y="1624434"/>
              <a:ext cx="467056" cy="390675"/>
            </a:xfrm>
            <a:custGeom>
              <a:rect b="b" l="l" r="r" t="t"/>
              <a:pathLst>
                <a:path extrusionOk="0" h="6148" w="7350">
                  <a:moveTo>
                    <a:pt x="3755" y="0"/>
                  </a:moveTo>
                  <a:cubicBezTo>
                    <a:pt x="3013" y="0"/>
                    <a:pt x="1776" y="281"/>
                    <a:pt x="959" y="1944"/>
                  </a:cubicBezTo>
                  <a:cubicBezTo>
                    <a:pt x="0" y="3885"/>
                    <a:pt x="297" y="5231"/>
                    <a:pt x="480" y="5756"/>
                  </a:cubicBezTo>
                  <a:cubicBezTo>
                    <a:pt x="525" y="5916"/>
                    <a:pt x="662" y="6007"/>
                    <a:pt x="799" y="6007"/>
                  </a:cubicBezTo>
                  <a:lnTo>
                    <a:pt x="5935" y="6144"/>
                  </a:lnTo>
                  <a:cubicBezTo>
                    <a:pt x="5948" y="6146"/>
                    <a:pt x="5962" y="6147"/>
                    <a:pt x="5975" y="6147"/>
                  </a:cubicBezTo>
                  <a:cubicBezTo>
                    <a:pt x="6117" y="6147"/>
                    <a:pt x="6235" y="6037"/>
                    <a:pt x="6277" y="5870"/>
                  </a:cubicBezTo>
                  <a:cubicBezTo>
                    <a:pt x="6574" y="4798"/>
                    <a:pt x="7350" y="1009"/>
                    <a:pt x="4383" y="73"/>
                  </a:cubicBezTo>
                  <a:cubicBezTo>
                    <a:pt x="4383" y="73"/>
                    <a:pt x="4133" y="0"/>
                    <a:pt x="3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6295303" y="1705771"/>
              <a:ext cx="229270" cy="374471"/>
            </a:xfrm>
            <a:custGeom>
              <a:rect b="b" l="l" r="r" t="t"/>
              <a:pathLst>
                <a:path extrusionOk="0" h="5893" w="3608">
                  <a:moveTo>
                    <a:pt x="2266" y="0"/>
                  </a:moveTo>
                  <a:cubicBezTo>
                    <a:pt x="2241" y="0"/>
                    <a:pt x="2217" y="1"/>
                    <a:pt x="2192" y="2"/>
                  </a:cubicBezTo>
                  <a:lnTo>
                    <a:pt x="1188" y="48"/>
                  </a:lnTo>
                  <a:cubicBezTo>
                    <a:pt x="526" y="71"/>
                    <a:pt x="1" y="733"/>
                    <a:pt x="46" y="1509"/>
                  </a:cubicBezTo>
                  <a:lnTo>
                    <a:pt x="115" y="3061"/>
                  </a:lnTo>
                  <a:cubicBezTo>
                    <a:pt x="115" y="3107"/>
                    <a:pt x="115" y="3152"/>
                    <a:pt x="138" y="3198"/>
                  </a:cubicBezTo>
                  <a:cubicBezTo>
                    <a:pt x="115" y="3244"/>
                    <a:pt x="115" y="3289"/>
                    <a:pt x="115" y="3335"/>
                  </a:cubicBezTo>
                  <a:lnTo>
                    <a:pt x="161" y="4294"/>
                  </a:lnTo>
                  <a:lnTo>
                    <a:pt x="161" y="4339"/>
                  </a:lnTo>
                  <a:lnTo>
                    <a:pt x="229" y="5298"/>
                  </a:lnTo>
                  <a:cubicBezTo>
                    <a:pt x="229" y="5627"/>
                    <a:pt x="503" y="5893"/>
                    <a:pt x="828" y="5893"/>
                  </a:cubicBezTo>
                  <a:cubicBezTo>
                    <a:pt x="841" y="5893"/>
                    <a:pt x="855" y="5892"/>
                    <a:pt x="868" y="5891"/>
                  </a:cubicBezTo>
                  <a:lnTo>
                    <a:pt x="1279" y="5869"/>
                  </a:lnTo>
                  <a:cubicBezTo>
                    <a:pt x="1621" y="5869"/>
                    <a:pt x="1895" y="5572"/>
                    <a:pt x="1872" y="5207"/>
                  </a:cubicBezTo>
                  <a:lnTo>
                    <a:pt x="1827" y="4385"/>
                  </a:lnTo>
                  <a:lnTo>
                    <a:pt x="2420" y="4339"/>
                  </a:lnTo>
                  <a:cubicBezTo>
                    <a:pt x="3082" y="4316"/>
                    <a:pt x="3607" y="3655"/>
                    <a:pt x="3561" y="2901"/>
                  </a:cubicBezTo>
                  <a:lnTo>
                    <a:pt x="3493" y="1326"/>
                  </a:lnTo>
                  <a:cubicBezTo>
                    <a:pt x="3449" y="578"/>
                    <a:pt x="2917" y="0"/>
                    <a:pt x="22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2"/>
            <p:cNvSpPr/>
            <p:nvPr/>
          </p:nvSpPr>
          <p:spPr>
            <a:xfrm>
              <a:off x="6295303" y="1702975"/>
              <a:ext cx="229270" cy="378665"/>
            </a:xfrm>
            <a:custGeom>
              <a:rect b="b" l="l" r="r" t="t"/>
              <a:pathLst>
                <a:path extrusionOk="0" fill="none" h="5959" w="3608">
                  <a:moveTo>
                    <a:pt x="2192" y="46"/>
                  </a:moveTo>
                  <a:lnTo>
                    <a:pt x="1188" y="92"/>
                  </a:lnTo>
                  <a:cubicBezTo>
                    <a:pt x="526" y="115"/>
                    <a:pt x="1" y="777"/>
                    <a:pt x="46" y="1553"/>
                  </a:cubicBezTo>
                  <a:lnTo>
                    <a:pt x="115" y="3105"/>
                  </a:lnTo>
                  <a:cubicBezTo>
                    <a:pt x="115" y="3151"/>
                    <a:pt x="115" y="3196"/>
                    <a:pt x="138" y="3242"/>
                  </a:cubicBezTo>
                  <a:cubicBezTo>
                    <a:pt x="115" y="3288"/>
                    <a:pt x="115" y="3333"/>
                    <a:pt x="115" y="3379"/>
                  </a:cubicBezTo>
                  <a:lnTo>
                    <a:pt x="161" y="4338"/>
                  </a:lnTo>
                  <a:lnTo>
                    <a:pt x="161" y="4383"/>
                  </a:lnTo>
                  <a:lnTo>
                    <a:pt x="229" y="5342"/>
                  </a:lnTo>
                  <a:cubicBezTo>
                    <a:pt x="229" y="5684"/>
                    <a:pt x="526" y="5958"/>
                    <a:pt x="868" y="5935"/>
                  </a:cubicBezTo>
                  <a:lnTo>
                    <a:pt x="1279" y="5913"/>
                  </a:lnTo>
                  <a:cubicBezTo>
                    <a:pt x="1621" y="5913"/>
                    <a:pt x="1895" y="5616"/>
                    <a:pt x="1872" y="5251"/>
                  </a:cubicBezTo>
                  <a:lnTo>
                    <a:pt x="1827" y="4429"/>
                  </a:lnTo>
                  <a:lnTo>
                    <a:pt x="2420" y="4383"/>
                  </a:lnTo>
                  <a:cubicBezTo>
                    <a:pt x="3082" y="4360"/>
                    <a:pt x="3607" y="3699"/>
                    <a:pt x="3561" y="2945"/>
                  </a:cubicBezTo>
                  <a:lnTo>
                    <a:pt x="3493" y="1370"/>
                  </a:lnTo>
                  <a:cubicBezTo>
                    <a:pt x="3447" y="594"/>
                    <a:pt x="2877" y="1"/>
                    <a:pt x="2192" y="46"/>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2"/>
            <p:cNvSpPr/>
            <p:nvPr/>
          </p:nvSpPr>
          <p:spPr>
            <a:xfrm>
              <a:off x="6389603" y="1813226"/>
              <a:ext cx="30502" cy="29231"/>
            </a:xfrm>
            <a:custGeom>
              <a:rect b="b" l="l" r="r" t="t"/>
              <a:pathLst>
                <a:path extrusionOk="0" h="460" w="480">
                  <a:moveTo>
                    <a:pt x="229" y="1"/>
                  </a:moveTo>
                  <a:cubicBezTo>
                    <a:pt x="92" y="23"/>
                    <a:pt x="0" y="115"/>
                    <a:pt x="0" y="252"/>
                  </a:cubicBezTo>
                  <a:cubicBezTo>
                    <a:pt x="21" y="356"/>
                    <a:pt x="99" y="460"/>
                    <a:pt x="217" y="460"/>
                  </a:cubicBezTo>
                  <a:cubicBezTo>
                    <a:pt x="228" y="460"/>
                    <a:pt x="240" y="459"/>
                    <a:pt x="251" y="457"/>
                  </a:cubicBezTo>
                  <a:cubicBezTo>
                    <a:pt x="366" y="457"/>
                    <a:pt x="480" y="343"/>
                    <a:pt x="457" y="229"/>
                  </a:cubicBezTo>
                  <a:cubicBezTo>
                    <a:pt x="457" y="92"/>
                    <a:pt x="343"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6483903" y="1808905"/>
              <a:ext cx="26117" cy="24719"/>
            </a:xfrm>
            <a:custGeom>
              <a:rect b="b" l="l" r="r" t="t"/>
              <a:pathLst>
                <a:path extrusionOk="0" h="389" w="411">
                  <a:moveTo>
                    <a:pt x="205" y="0"/>
                  </a:moveTo>
                  <a:cubicBezTo>
                    <a:pt x="91" y="0"/>
                    <a:pt x="0" y="91"/>
                    <a:pt x="23" y="206"/>
                  </a:cubicBezTo>
                  <a:cubicBezTo>
                    <a:pt x="23" y="320"/>
                    <a:pt x="114" y="388"/>
                    <a:pt x="228" y="388"/>
                  </a:cubicBezTo>
                  <a:cubicBezTo>
                    <a:pt x="320" y="388"/>
                    <a:pt x="411" y="297"/>
                    <a:pt x="411" y="183"/>
                  </a:cubicBezTo>
                  <a:cubicBezTo>
                    <a:pt x="411" y="69"/>
                    <a:pt x="3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6418579" y="1874165"/>
              <a:ext cx="59986" cy="36920"/>
            </a:xfrm>
            <a:custGeom>
              <a:rect b="b" l="l" r="r" t="t"/>
              <a:pathLst>
                <a:path extrusionOk="0" h="581" w="944">
                  <a:moveTo>
                    <a:pt x="171" y="146"/>
                  </a:moveTo>
                  <a:cubicBezTo>
                    <a:pt x="373" y="163"/>
                    <a:pt x="566" y="180"/>
                    <a:pt x="767" y="197"/>
                  </a:cubicBezTo>
                  <a:lnTo>
                    <a:pt x="767" y="197"/>
                  </a:lnTo>
                  <a:cubicBezTo>
                    <a:pt x="735" y="259"/>
                    <a:pt x="688" y="318"/>
                    <a:pt x="640" y="365"/>
                  </a:cubicBezTo>
                  <a:cubicBezTo>
                    <a:pt x="590" y="405"/>
                    <a:pt x="540" y="422"/>
                    <a:pt x="492" y="422"/>
                  </a:cubicBezTo>
                  <a:cubicBezTo>
                    <a:pt x="354" y="422"/>
                    <a:pt x="233" y="284"/>
                    <a:pt x="171" y="146"/>
                  </a:cubicBezTo>
                  <a:close/>
                  <a:moveTo>
                    <a:pt x="69" y="0"/>
                  </a:moveTo>
                  <a:cubicBezTo>
                    <a:pt x="24" y="0"/>
                    <a:pt x="1" y="46"/>
                    <a:pt x="1" y="92"/>
                  </a:cubicBezTo>
                  <a:cubicBezTo>
                    <a:pt x="42" y="318"/>
                    <a:pt x="231" y="581"/>
                    <a:pt x="485" y="581"/>
                  </a:cubicBezTo>
                  <a:cubicBezTo>
                    <a:pt x="513" y="581"/>
                    <a:pt x="542" y="578"/>
                    <a:pt x="572" y="571"/>
                  </a:cubicBezTo>
                  <a:cubicBezTo>
                    <a:pt x="768" y="527"/>
                    <a:pt x="881" y="337"/>
                    <a:pt x="930" y="161"/>
                  </a:cubicBezTo>
                  <a:lnTo>
                    <a:pt x="930" y="161"/>
                  </a:lnTo>
                  <a:cubicBezTo>
                    <a:pt x="933" y="155"/>
                    <a:pt x="934" y="149"/>
                    <a:pt x="935" y="143"/>
                  </a:cubicBezTo>
                  <a:lnTo>
                    <a:pt x="935" y="143"/>
                  </a:lnTo>
                  <a:cubicBezTo>
                    <a:pt x="936" y="141"/>
                    <a:pt x="936" y="139"/>
                    <a:pt x="937" y="137"/>
                  </a:cubicBezTo>
                  <a:cubicBezTo>
                    <a:pt x="943" y="111"/>
                    <a:pt x="937" y="91"/>
                    <a:pt x="924" y="77"/>
                  </a:cubicBezTo>
                  <a:lnTo>
                    <a:pt x="924" y="77"/>
                  </a:lnTo>
                  <a:cubicBezTo>
                    <a:pt x="913" y="59"/>
                    <a:pt x="894" y="46"/>
                    <a:pt x="868" y="46"/>
                  </a:cubicBezTo>
                  <a:cubicBezTo>
                    <a:pt x="594" y="23"/>
                    <a:pt x="343" y="23"/>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6218859" y="1668343"/>
              <a:ext cx="310036" cy="183010"/>
            </a:xfrm>
            <a:custGeom>
              <a:rect b="b" l="l" r="r" t="t"/>
              <a:pathLst>
                <a:path extrusionOk="0" h="2880" w="4879">
                  <a:moveTo>
                    <a:pt x="2883" y="1"/>
                  </a:moveTo>
                  <a:cubicBezTo>
                    <a:pt x="2155" y="1"/>
                    <a:pt x="1454" y="310"/>
                    <a:pt x="1204" y="591"/>
                  </a:cubicBezTo>
                  <a:cubicBezTo>
                    <a:pt x="758" y="1095"/>
                    <a:pt x="1" y="2880"/>
                    <a:pt x="952" y="2880"/>
                  </a:cubicBezTo>
                  <a:cubicBezTo>
                    <a:pt x="1122" y="2880"/>
                    <a:pt x="1347" y="2823"/>
                    <a:pt x="1637" y="2691"/>
                  </a:cubicBezTo>
                  <a:cubicBezTo>
                    <a:pt x="3098" y="2029"/>
                    <a:pt x="3555" y="843"/>
                    <a:pt x="3555" y="843"/>
                  </a:cubicBezTo>
                  <a:cubicBezTo>
                    <a:pt x="4057" y="1641"/>
                    <a:pt x="4879" y="1893"/>
                    <a:pt x="4879" y="1893"/>
                  </a:cubicBezTo>
                  <a:cubicBezTo>
                    <a:pt x="4655" y="440"/>
                    <a:pt x="3750" y="1"/>
                    <a:pt x="2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6218414" y="1820406"/>
              <a:ext cx="105993" cy="101736"/>
            </a:xfrm>
            <a:custGeom>
              <a:rect b="b" l="l" r="r" t="t"/>
              <a:pathLst>
                <a:path extrusionOk="0" h="1601" w="1668">
                  <a:moveTo>
                    <a:pt x="841" y="1"/>
                  </a:moveTo>
                  <a:cubicBezTo>
                    <a:pt x="827" y="1"/>
                    <a:pt x="814" y="1"/>
                    <a:pt x="800" y="2"/>
                  </a:cubicBezTo>
                  <a:cubicBezTo>
                    <a:pt x="343" y="25"/>
                    <a:pt x="1" y="413"/>
                    <a:pt x="24" y="846"/>
                  </a:cubicBezTo>
                  <a:cubicBezTo>
                    <a:pt x="46" y="1266"/>
                    <a:pt x="410" y="1601"/>
                    <a:pt x="827" y="1601"/>
                  </a:cubicBezTo>
                  <a:cubicBezTo>
                    <a:pt x="841" y="1601"/>
                    <a:pt x="855" y="1600"/>
                    <a:pt x="868" y="1599"/>
                  </a:cubicBezTo>
                  <a:cubicBezTo>
                    <a:pt x="1325" y="1577"/>
                    <a:pt x="1667" y="1211"/>
                    <a:pt x="1644" y="755"/>
                  </a:cubicBezTo>
                  <a:cubicBezTo>
                    <a:pt x="1622" y="335"/>
                    <a:pt x="1258" y="1"/>
                    <a:pt x="8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6257621" y="1841884"/>
              <a:ext cx="47913" cy="40669"/>
            </a:xfrm>
            <a:custGeom>
              <a:rect b="b" l="l" r="r" t="t"/>
              <a:pathLst>
                <a:path extrusionOk="0" h="640" w="754">
                  <a:moveTo>
                    <a:pt x="201" y="0"/>
                  </a:moveTo>
                  <a:cubicBezTo>
                    <a:pt x="172" y="0"/>
                    <a:pt x="144" y="2"/>
                    <a:pt x="114" y="6"/>
                  </a:cubicBezTo>
                  <a:cubicBezTo>
                    <a:pt x="0" y="29"/>
                    <a:pt x="0" y="189"/>
                    <a:pt x="114" y="189"/>
                  </a:cubicBezTo>
                  <a:cubicBezTo>
                    <a:pt x="146" y="183"/>
                    <a:pt x="177" y="180"/>
                    <a:pt x="208" y="180"/>
                  </a:cubicBezTo>
                  <a:cubicBezTo>
                    <a:pt x="414" y="180"/>
                    <a:pt x="571" y="315"/>
                    <a:pt x="571" y="554"/>
                  </a:cubicBezTo>
                  <a:cubicBezTo>
                    <a:pt x="571" y="611"/>
                    <a:pt x="617" y="639"/>
                    <a:pt x="662" y="639"/>
                  </a:cubicBezTo>
                  <a:cubicBezTo>
                    <a:pt x="708" y="639"/>
                    <a:pt x="754" y="611"/>
                    <a:pt x="754" y="554"/>
                  </a:cubicBezTo>
                  <a:cubicBezTo>
                    <a:pt x="754" y="220"/>
                    <a:pt x="505"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6476659" y="1787998"/>
              <a:ext cx="37301" cy="12391"/>
            </a:xfrm>
            <a:custGeom>
              <a:rect b="b" l="l" r="r" t="t"/>
              <a:pathLst>
                <a:path extrusionOk="0" h="195" w="587">
                  <a:moveTo>
                    <a:pt x="201" y="1"/>
                  </a:moveTo>
                  <a:cubicBezTo>
                    <a:pt x="165" y="1"/>
                    <a:pt x="128" y="3"/>
                    <a:pt x="91" y="10"/>
                  </a:cubicBezTo>
                  <a:cubicBezTo>
                    <a:pt x="6" y="10"/>
                    <a:pt x="0" y="149"/>
                    <a:pt x="74" y="149"/>
                  </a:cubicBezTo>
                  <a:cubicBezTo>
                    <a:pt x="79" y="149"/>
                    <a:pt x="85" y="148"/>
                    <a:pt x="91" y="146"/>
                  </a:cubicBezTo>
                  <a:cubicBezTo>
                    <a:pt x="228" y="146"/>
                    <a:pt x="342" y="146"/>
                    <a:pt x="456" y="192"/>
                  </a:cubicBezTo>
                  <a:cubicBezTo>
                    <a:pt x="463" y="194"/>
                    <a:pt x="470" y="195"/>
                    <a:pt x="476" y="195"/>
                  </a:cubicBezTo>
                  <a:cubicBezTo>
                    <a:pt x="554" y="195"/>
                    <a:pt x="586" y="76"/>
                    <a:pt x="502" y="55"/>
                  </a:cubicBezTo>
                  <a:cubicBezTo>
                    <a:pt x="402" y="22"/>
                    <a:pt x="302" y="1"/>
                    <a:pt x="2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6381723" y="1789841"/>
              <a:ext cx="37936" cy="23194"/>
            </a:xfrm>
            <a:custGeom>
              <a:rect b="b" l="l" r="r" t="t"/>
              <a:pathLst>
                <a:path extrusionOk="0" h="365" w="597">
                  <a:moveTo>
                    <a:pt x="509" y="1"/>
                  </a:moveTo>
                  <a:cubicBezTo>
                    <a:pt x="503" y="1"/>
                    <a:pt x="497" y="2"/>
                    <a:pt x="490" y="3"/>
                  </a:cubicBezTo>
                  <a:cubicBezTo>
                    <a:pt x="330" y="49"/>
                    <a:pt x="193" y="140"/>
                    <a:pt x="56" y="232"/>
                  </a:cubicBezTo>
                  <a:cubicBezTo>
                    <a:pt x="1" y="268"/>
                    <a:pt x="34" y="365"/>
                    <a:pt x="86" y="365"/>
                  </a:cubicBezTo>
                  <a:cubicBezTo>
                    <a:pt x="98" y="365"/>
                    <a:pt x="111" y="359"/>
                    <a:pt x="124" y="346"/>
                  </a:cubicBezTo>
                  <a:cubicBezTo>
                    <a:pt x="261" y="254"/>
                    <a:pt x="375" y="186"/>
                    <a:pt x="512" y="140"/>
                  </a:cubicBezTo>
                  <a:cubicBezTo>
                    <a:pt x="597" y="119"/>
                    <a:pt x="584" y="1"/>
                    <a:pt x="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6448445" y="1807125"/>
              <a:ext cx="31137" cy="48421"/>
            </a:xfrm>
            <a:custGeom>
              <a:rect b="b" l="l" r="r" t="t"/>
              <a:pathLst>
                <a:path extrusionOk="0" h="762" w="490">
                  <a:moveTo>
                    <a:pt x="107" y="0"/>
                  </a:moveTo>
                  <a:cubicBezTo>
                    <a:pt x="61" y="0"/>
                    <a:pt x="0" y="54"/>
                    <a:pt x="33" y="119"/>
                  </a:cubicBezTo>
                  <a:cubicBezTo>
                    <a:pt x="113" y="279"/>
                    <a:pt x="193" y="439"/>
                    <a:pt x="304" y="584"/>
                  </a:cubicBezTo>
                  <a:lnTo>
                    <a:pt x="304" y="584"/>
                  </a:lnTo>
                  <a:cubicBezTo>
                    <a:pt x="236" y="609"/>
                    <a:pt x="169" y="622"/>
                    <a:pt x="102" y="622"/>
                  </a:cubicBezTo>
                  <a:cubicBezTo>
                    <a:pt x="17" y="643"/>
                    <a:pt x="50" y="761"/>
                    <a:pt x="127" y="761"/>
                  </a:cubicBezTo>
                  <a:cubicBezTo>
                    <a:pt x="133" y="761"/>
                    <a:pt x="140" y="760"/>
                    <a:pt x="147" y="758"/>
                  </a:cubicBezTo>
                  <a:cubicBezTo>
                    <a:pt x="238" y="758"/>
                    <a:pt x="353" y="713"/>
                    <a:pt x="444" y="667"/>
                  </a:cubicBezTo>
                  <a:cubicBezTo>
                    <a:pt x="467" y="644"/>
                    <a:pt x="490" y="599"/>
                    <a:pt x="467" y="576"/>
                  </a:cubicBezTo>
                  <a:cubicBezTo>
                    <a:pt x="353" y="393"/>
                    <a:pt x="238" y="234"/>
                    <a:pt x="147" y="28"/>
                  </a:cubicBezTo>
                  <a:cubicBezTo>
                    <a:pt x="141" y="9"/>
                    <a:pt x="125" y="0"/>
                    <a:pt x="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6129528" y="1524148"/>
              <a:ext cx="188602" cy="188665"/>
            </a:xfrm>
            <a:custGeom>
              <a:rect b="b" l="l" r="r" t="t"/>
              <a:pathLst>
                <a:path extrusionOk="0" h="2969" w="2968">
                  <a:moveTo>
                    <a:pt x="1484" y="1"/>
                  </a:moveTo>
                  <a:cubicBezTo>
                    <a:pt x="662" y="1"/>
                    <a:pt x="0" y="663"/>
                    <a:pt x="0" y="1484"/>
                  </a:cubicBezTo>
                  <a:cubicBezTo>
                    <a:pt x="0" y="2306"/>
                    <a:pt x="662" y="2968"/>
                    <a:pt x="1484" y="2968"/>
                  </a:cubicBezTo>
                  <a:cubicBezTo>
                    <a:pt x="2305" y="2968"/>
                    <a:pt x="2967" y="2306"/>
                    <a:pt x="2967" y="1484"/>
                  </a:cubicBezTo>
                  <a:cubicBezTo>
                    <a:pt x="2967" y="663"/>
                    <a:pt x="2305" y="1"/>
                    <a:pt x="14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42"/>
          <p:cNvSpPr/>
          <p:nvPr/>
        </p:nvSpPr>
        <p:spPr>
          <a:xfrm>
            <a:off x="3783307" y="679125"/>
            <a:ext cx="943716" cy="931649"/>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753659" y="2040500"/>
            <a:ext cx="3084739" cy="762162"/>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2"/>
                </a:solidFill>
                <a:latin typeface="Staatliches"/>
              </a:rPr>
              <a:t>COVID-19</a:t>
            </a:r>
          </a:p>
        </p:txBody>
      </p:sp>
      <p:sp>
        <p:nvSpPr>
          <p:cNvPr id="973" name="Google Shape;973;p42"/>
          <p:cNvSpPr txBox="1"/>
          <p:nvPr>
            <p:ph idx="2" type="ctrTitle"/>
          </p:nvPr>
        </p:nvSpPr>
        <p:spPr>
          <a:xfrm>
            <a:off x="716625" y="1081650"/>
            <a:ext cx="4612800" cy="9267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5800"/>
              <a:t>Trend &amp; dampak</a:t>
            </a:r>
            <a:endParaRPr sz="5800"/>
          </a:p>
        </p:txBody>
      </p:sp>
      <p:sp>
        <p:nvSpPr>
          <p:cNvPr id="974" name="Google Shape;97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51"/>
          <p:cNvSpPr txBox="1"/>
          <p:nvPr>
            <p:ph type="title"/>
          </p:nvPr>
        </p:nvSpPr>
        <p:spPr>
          <a:xfrm>
            <a:off x="3950650" y="1260225"/>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Latar belakang</a:t>
            </a:r>
            <a:endParaRPr/>
          </a:p>
        </p:txBody>
      </p:sp>
      <p:sp>
        <p:nvSpPr>
          <p:cNvPr id="1305" name="Google Shape;1305;p51"/>
          <p:cNvSpPr txBox="1"/>
          <p:nvPr>
            <p:ph idx="1" type="subTitle"/>
          </p:nvPr>
        </p:nvSpPr>
        <p:spPr>
          <a:xfrm>
            <a:off x="3950650" y="2110323"/>
            <a:ext cx="4460700" cy="172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Keprihatinan atas pengaruh Covid yang merubah berbagai sendi kehidupan bermasyarakat di Indonesia khususnya Jawa Barat menjadi latar belakang kami untuk mengambil topik ini, yaitu Sosial Ekonomi. </a:t>
            </a:r>
            <a:endParaRPr/>
          </a:p>
        </p:txBody>
      </p:sp>
      <p:grpSp>
        <p:nvGrpSpPr>
          <p:cNvPr id="1306" name="Google Shape;1306;p51"/>
          <p:cNvGrpSpPr/>
          <p:nvPr/>
        </p:nvGrpSpPr>
        <p:grpSpPr>
          <a:xfrm>
            <a:off x="942561" y="1476912"/>
            <a:ext cx="2653440" cy="2193825"/>
            <a:chOff x="942561" y="1476912"/>
            <a:chExt cx="2653440" cy="2193825"/>
          </a:xfrm>
        </p:grpSpPr>
        <p:sp>
          <p:nvSpPr>
            <p:cNvPr id="1307" name="Google Shape;1307;p51"/>
            <p:cNvSpPr/>
            <p:nvPr/>
          </p:nvSpPr>
          <p:spPr>
            <a:xfrm>
              <a:off x="942561" y="1476912"/>
              <a:ext cx="1742497" cy="1216056"/>
            </a:xfrm>
            <a:custGeom>
              <a:rect b="b" l="l" r="r" t="t"/>
              <a:pathLst>
                <a:path extrusionOk="0" h="19928" w="28555">
                  <a:moveTo>
                    <a:pt x="753" y="1"/>
                  </a:moveTo>
                  <a:cubicBezTo>
                    <a:pt x="342" y="1"/>
                    <a:pt x="0" y="320"/>
                    <a:pt x="0" y="731"/>
                  </a:cubicBezTo>
                  <a:lnTo>
                    <a:pt x="0" y="19174"/>
                  </a:lnTo>
                  <a:cubicBezTo>
                    <a:pt x="0" y="19585"/>
                    <a:pt x="342" y="19927"/>
                    <a:pt x="753" y="19927"/>
                  </a:cubicBezTo>
                  <a:lnTo>
                    <a:pt x="27801" y="19927"/>
                  </a:lnTo>
                  <a:cubicBezTo>
                    <a:pt x="28212" y="19927"/>
                    <a:pt x="28554" y="19585"/>
                    <a:pt x="28554" y="19174"/>
                  </a:cubicBezTo>
                  <a:lnTo>
                    <a:pt x="28554" y="731"/>
                  </a:lnTo>
                  <a:cubicBezTo>
                    <a:pt x="28554" y="320"/>
                    <a:pt x="28212" y="1"/>
                    <a:pt x="27801"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1"/>
            <p:cNvSpPr/>
            <p:nvPr/>
          </p:nvSpPr>
          <p:spPr>
            <a:xfrm>
              <a:off x="942561" y="1476912"/>
              <a:ext cx="1742497" cy="179772"/>
            </a:xfrm>
            <a:custGeom>
              <a:rect b="b" l="l" r="r" t="t"/>
              <a:pathLst>
                <a:path extrusionOk="0" h="2946" w="28555">
                  <a:moveTo>
                    <a:pt x="753" y="1"/>
                  </a:moveTo>
                  <a:cubicBezTo>
                    <a:pt x="342" y="1"/>
                    <a:pt x="0" y="320"/>
                    <a:pt x="0" y="731"/>
                  </a:cubicBezTo>
                  <a:lnTo>
                    <a:pt x="0" y="2945"/>
                  </a:lnTo>
                  <a:lnTo>
                    <a:pt x="28554" y="2945"/>
                  </a:lnTo>
                  <a:lnTo>
                    <a:pt x="28554" y="731"/>
                  </a:lnTo>
                  <a:cubicBezTo>
                    <a:pt x="28554" y="320"/>
                    <a:pt x="28212" y="1"/>
                    <a:pt x="27801"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2357671" y="1534029"/>
              <a:ext cx="55775" cy="57178"/>
            </a:xfrm>
            <a:custGeom>
              <a:rect b="b" l="l" r="r" t="t"/>
              <a:pathLst>
                <a:path extrusionOk="0" h="937" w="914">
                  <a:moveTo>
                    <a:pt x="457" y="115"/>
                  </a:moveTo>
                  <a:cubicBezTo>
                    <a:pt x="640" y="115"/>
                    <a:pt x="799" y="275"/>
                    <a:pt x="799" y="457"/>
                  </a:cubicBezTo>
                  <a:cubicBezTo>
                    <a:pt x="799" y="663"/>
                    <a:pt x="640" y="822"/>
                    <a:pt x="457" y="822"/>
                  </a:cubicBezTo>
                  <a:cubicBezTo>
                    <a:pt x="274" y="822"/>
                    <a:pt x="115" y="663"/>
                    <a:pt x="115" y="457"/>
                  </a:cubicBezTo>
                  <a:cubicBezTo>
                    <a:pt x="115" y="275"/>
                    <a:pt x="274"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2457931" y="1534029"/>
              <a:ext cx="57178" cy="57178"/>
            </a:xfrm>
            <a:custGeom>
              <a:rect b="b" l="l" r="r" t="t"/>
              <a:pathLst>
                <a:path extrusionOk="0" h="937" w="937">
                  <a:moveTo>
                    <a:pt x="457" y="115"/>
                  </a:moveTo>
                  <a:cubicBezTo>
                    <a:pt x="663" y="115"/>
                    <a:pt x="800" y="275"/>
                    <a:pt x="800" y="457"/>
                  </a:cubicBezTo>
                  <a:cubicBezTo>
                    <a:pt x="800" y="663"/>
                    <a:pt x="663"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31" y="936"/>
                    <a:pt x="937" y="731"/>
                    <a:pt x="937" y="457"/>
                  </a:cubicBezTo>
                  <a:cubicBezTo>
                    <a:pt x="937" y="206"/>
                    <a:pt x="731"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2562402" y="1534029"/>
              <a:ext cx="55775" cy="57178"/>
            </a:xfrm>
            <a:custGeom>
              <a:rect b="b" l="l" r="r" t="t"/>
              <a:pathLst>
                <a:path extrusionOk="0" h="937" w="914">
                  <a:moveTo>
                    <a:pt x="457" y="115"/>
                  </a:moveTo>
                  <a:cubicBezTo>
                    <a:pt x="640" y="115"/>
                    <a:pt x="800" y="275"/>
                    <a:pt x="800" y="457"/>
                  </a:cubicBezTo>
                  <a:cubicBezTo>
                    <a:pt x="800" y="663"/>
                    <a:pt x="640" y="822"/>
                    <a:pt x="457" y="822"/>
                  </a:cubicBezTo>
                  <a:cubicBezTo>
                    <a:pt x="275" y="822"/>
                    <a:pt x="115" y="663"/>
                    <a:pt x="115" y="457"/>
                  </a:cubicBezTo>
                  <a:cubicBezTo>
                    <a:pt x="115" y="275"/>
                    <a:pt x="275" y="115"/>
                    <a:pt x="457" y="115"/>
                  </a:cubicBezTo>
                  <a:close/>
                  <a:moveTo>
                    <a:pt x="457" y="1"/>
                  </a:moveTo>
                  <a:cubicBezTo>
                    <a:pt x="206" y="1"/>
                    <a:pt x="1" y="206"/>
                    <a:pt x="1" y="457"/>
                  </a:cubicBezTo>
                  <a:cubicBezTo>
                    <a:pt x="1" y="731"/>
                    <a:pt x="206" y="936"/>
                    <a:pt x="457" y="936"/>
                  </a:cubicBezTo>
                  <a:cubicBezTo>
                    <a:pt x="708" y="936"/>
                    <a:pt x="914" y="731"/>
                    <a:pt x="914" y="457"/>
                  </a:cubicBezTo>
                  <a:cubicBezTo>
                    <a:pt x="914" y="206"/>
                    <a:pt x="708" y="1"/>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1"/>
            <p:cNvSpPr/>
            <p:nvPr/>
          </p:nvSpPr>
          <p:spPr>
            <a:xfrm>
              <a:off x="1023288" y="1715900"/>
              <a:ext cx="1581000" cy="893400"/>
            </a:xfrm>
            <a:prstGeom prst="roundRect">
              <a:avLst>
                <a:gd fmla="val 419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1"/>
            <p:cNvSpPr/>
            <p:nvPr/>
          </p:nvSpPr>
          <p:spPr>
            <a:xfrm>
              <a:off x="1118061" y="1827914"/>
              <a:ext cx="356615" cy="703467"/>
            </a:xfrm>
            <a:custGeom>
              <a:rect b="b" l="l" r="r" t="t"/>
              <a:pathLst>
                <a:path extrusionOk="0" h="11528" w="5844">
                  <a:moveTo>
                    <a:pt x="5752" y="1"/>
                  </a:moveTo>
                  <a:cubicBezTo>
                    <a:pt x="2579" y="1"/>
                    <a:pt x="0" y="2580"/>
                    <a:pt x="0" y="5776"/>
                  </a:cubicBezTo>
                  <a:cubicBezTo>
                    <a:pt x="0" y="8948"/>
                    <a:pt x="2579" y="11528"/>
                    <a:pt x="5752" y="11528"/>
                  </a:cubicBezTo>
                  <a:cubicBezTo>
                    <a:pt x="5798" y="11528"/>
                    <a:pt x="5843" y="1"/>
                    <a:pt x="5752"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1"/>
            <p:cNvSpPr/>
            <p:nvPr/>
          </p:nvSpPr>
          <p:spPr>
            <a:xfrm>
              <a:off x="1496889" y="1827914"/>
              <a:ext cx="353869" cy="354419"/>
            </a:xfrm>
            <a:custGeom>
              <a:rect b="b" l="l" r="r" t="t"/>
              <a:pathLst>
                <a:path extrusionOk="0" h="5808" w="5799">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1"/>
            <p:cNvSpPr/>
            <p:nvPr/>
          </p:nvSpPr>
          <p:spPr>
            <a:xfrm>
              <a:off x="1956510" y="2000669"/>
              <a:ext cx="484824" cy="8421"/>
            </a:xfrm>
            <a:custGeom>
              <a:rect b="b" l="l" r="r" t="t"/>
              <a:pathLst>
                <a:path extrusionOk="0" h="138" w="7945">
                  <a:moveTo>
                    <a:pt x="46" y="0"/>
                  </a:moveTo>
                  <a:cubicBezTo>
                    <a:pt x="24" y="0"/>
                    <a:pt x="1" y="23"/>
                    <a:pt x="1" y="69"/>
                  </a:cubicBezTo>
                  <a:cubicBezTo>
                    <a:pt x="1" y="91"/>
                    <a:pt x="24" y="137"/>
                    <a:pt x="46" y="137"/>
                  </a:cubicBezTo>
                  <a:lnTo>
                    <a:pt x="7876" y="137"/>
                  </a:lnTo>
                  <a:cubicBezTo>
                    <a:pt x="7921" y="137"/>
                    <a:pt x="7944" y="91"/>
                    <a:pt x="7944" y="69"/>
                  </a:cubicBezTo>
                  <a:cubicBezTo>
                    <a:pt x="7944" y="23"/>
                    <a:pt x="7921" y="0"/>
                    <a:pt x="7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1"/>
            <p:cNvSpPr/>
            <p:nvPr/>
          </p:nvSpPr>
          <p:spPr>
            <a:xfrm>
              <a:off x="1956510" y="2107886"/>
              <a:ext cx="236889" cy="7018"/>
            </a:xfrm>
            <a:custGeom>
              <a:rect b="b" l="l" r="r" t="t"/>
              <a:pathLst>
                <a:path extrusionOk="0" h="115" w="3882">
                  <a:moveTo>
                    <a:pt x="46" y="1"/>
                  </a:moveTo>
                  <a:cubicBezTo>
                    <a:pt x="24" y="1"/>
                    <a:pt x="1" y="23"/>
                    <a:pt x="1" y="69"/>
                  </a:cubicBezTo>
                  <a:cubicBezTo>
                    <a:pt x="1" y="92"/>
                    <a:pt x="24" y="115"/>
                    <a:pt x="46" y="115"/>
                  </a:cubicBezTo>
                  <a:lnTo>
                    <a:pt x="3835" y="115"/>
                  </a:lnTo>
                  <a:cubicBezTo>
                    <a:pt x="3858" y="115"/>
                    <a:pt x="3881" y="92"/>
                    <a:pt x="3881" y="69"/>
                  </a:cubicBezTo>
                  <a:cubicBezTo>
                    <a:pt x="3881" y="23"/>
                    <a:pt x="3858" y="1"/>
                    <a:pt x="3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1"/>
            <p:cNvSpPr/>
            <p:nvPr/>
          </p:nvSpPr>
          <p:spPr>
            <a:xfrm>
              <a:off x="2225375" y="2107886"/>
              <a:ext cx="214555" cy="7018"/>
            </a:xfrm>
            <a:custGeom>
              <a:rect b="b" l="l" r="r" t="t"/>
              <a:pathLst>
                <a:path extrusionOk="0" h="115" w="3516">
                  <a:moveTo>
                    <a:pt x="69" y="1"/>
                  </a:moveTo>
                  <a:cubicBezTo>
                    <a:pt x="23" y="1"/>
                    <a:pt x="0" y="23"/>
                    <a:pt x="0" y="69"/>
                  </a:cubicBezTo>
                  <a:cubicBezTo>
                    <a:pt x="0" y="92"/>
                    <a:pt x="23" y="115"/>
                    <a:pt x="69" y="115"/>
                  </a:cubicBezTo>
                  <a:lnTo>
                    <a:pt x="3470" y="115"/>
                  </a:lnTo>
                  <a:cubicBezTo>
                    <a:pt x="3492" y="115"/>
                    <a:pt x="3515" y="92"/>
                    <a:pt x="3515" y="69"/>
                  </a:cubicBezTo>
                  <a:cubicBezTo>
                    <a:pt x="3515" y="23"/>
                    <a:pt x="3492" y="1"/>
                    <a:pt x="3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1"/>
            <p:cNvSpPr/>
            <p:nvPr/>
          </p:nvSpPr>
          <p:spPr>
            <a:xfrm>
              <a:off x="1587446" y="2241587"/>
              <a:ext cx="1236865" cy="454129"/>
            </a:xfrm>
            <a:custGeom>
              <a:rect b="b" l="l" r="r" t="t"/>
              <a:pathLst>
                <a:path extrusionOk="0" h="7442" w="20269">
                  <a:moveTo>
                    <a:pt x="5570" y="1"/>
                  </a:moveTo>
                  <a:cubicBezTo>
                    <a:pt x="4040" y="1"/>
                    <a:pt x="2785" y="1119"/>
                    <a:pt x="2534" y="2580"/>
                  </a:cubicBezTo>
                  <a:lnTo>
                    <a:pt x="2534" y="2671"/>
                  </a:lnTo>
                  <a:cubicBezTo>
                    <a:pt x="2511" y="2808"/>
                    <a:pt x="2511" y="2945"/>
                    <a:pt x="2511" y="3105"/>
                  </a:cubicBezTo>
                  <a:lnTo>
                    <a:pt x="2511" y="4269"/>
                  </a:lnTo>
                  <a:cubicBezTo>
                    <a:pt x="2511" y="5205"/>
                    <a:pt x="2146" y="6095"/>
                    <a:pt x="1461" y="6689"/>
                  </a:cubicBezTo>
                  <a:cubicBezTo>
                    <a:pt x="1050" y="7054"/>
                    <a:pt x="571" y="7305"/>
                    <a:pt x="23" y="7396"/>
                  </a:cubicBezTo>
                  <a:cubicBezTo>
                    <a:pt x="0" y="7419"/>
                    <a:pt x="183" y="7419"/>
                    <a:pt x="365" y="7419"/>
                  </a:cubicBezTo>
                  <a:lnTo>
                    <a:pt x="845" y="7419"/>
                  </a:lnTo>
                  <a:lnTo>
                    <a:pt x="14700" y="7442"/>
                  </a:lnTo>
                  <a:cubicBezTo>
                    <a:pt x="16229" y="7419"/>
                    <a:pt x="17484" y="6301"/>
                    <a:pt x="17713" y="4840"/>
                  </a:cubicBezTo>
                  <a:lnTo>
                    <a:pt x="17735" y="4840"/>
                  </a:lnTo>
                  <a:lnTo>
                    <a:pt x="17735" y="4749"/>
                  </a:lnTo>
                  <a:cubicBezTo>
                    <a:pt x="17758" y="4612"/>
                    <a:pt x="17758" y="4475"/>
                    <a:pt x="17758" y="4315"/>
                  </a:cubicBezTo>
                  <a:lnTo>
                    <a:pt x="17758" y="2694"/>
                  </a:lnTo>
                  <a:cubicBezTo>
                    <a:pt x="17918" y="1370"/>
                    <a:pt x="18945" y="275"/>
                    <a:pt x="20246" y="24"/>
                  </a:cubicBezTo>
                  <a:cubicBezTo>
                    <a:pt x="20269" y="24"/>
                    <a:pt x="20086" y="1"/>
                    <a:pt x="19904" y="1"/>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p:cNvSpPr/>
            <p:nvPr/>
          </p:nvSpPr>
          <p:spPr>
            <a:xfrm>
              <a:off x="1931429" y="2241587"/>
              <a:ext cx="1431954" cy="1423594"/>
            </a:xfrm>
            <a:custGeom>
              <a:rect b="b" l="l" r="r" t="t"/>
              <a:pathLst>
                <a:path extrusionOk="0" h="23329" w="23466">
                  <a:moveTo>
                    <a:pt x="1" y="1"/>
                  </a:moveTo>
                  <a:cubicBezTo>
                    <a:pt x="2124" y="1"/>
                    <a:pt x="3858" y="1781"/>
                    <a:pt x="3858" y="4018"/>
                  </a:cubicBezTo>
                  <a:lnTo>
                    <a:pt x="3858" y="20749"/>
                  </a:lnTo>
                  <a:cubicBezTo>
                    <a:pt x="3858" y="22164"/>
                    <a:pt x="4954" y="23328"/>
                    <a:pt x="6346" y="23328"/>
                  </a:cubicBezTo>
                  <a:lnTo>
                    <a:pt x="23260" y="23328"/>
                  </a:lnTo>
                  <a:lnTo>
                    <a:pt x="23260" y="5776"/>
                  </a:lnTo>
                  <a:cubicBezTo>
                    <a:pt x="23465" y="2740"/>
                    <a:pt x="21776" y="1"/>
                    <a:pt x="17713"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p:cNvSpPr/>
            <p:nvPr/>
          </p:nvSpPr>
          <p:spPr>
            <a:xfrm>
              <a:off x="2308914" y="3362878"/>
              <a:ext cx="1287087" cy="307859"/>
            </a:xfrm>
            <a:custGeom>
              <a:rect b="b" l="l" r="r" t="t"/>
              <a:pathLst>
                <a:path extrusionOk="0" h="5045" w="21092">
                  <a:moveTo>
                    <a:pt x="21091" y="0"/>
                  </a:moveTo>
                  <a:lnTo>
                    <a:pt x="2626" y="23"/>
                  </a:lnTo>
                  <a:lnTo>
                    <a:pt x="2648" y="1826"/>
                  </a:lnTo>
                  <a:cubicBezTo>
                    <a:pt x="2648" y="3378"/>
                    <a:pt x="1507" y="4725"/>
                    <a:pt x="46" y="4999"/>
                  </a:cubicBezTo>
                  <a:cubicBezTo>
                    <a:pt x="1" y="5022"/>
                    <a:pt x="206" y="5022"/>
                    <a:pt x="389" y="5022"/>
                  </a:cubicBezTo>
                  <a:lnTo>
                    <a:pt x="868" y="5022"/>
                  </a:lnTo>
                  <a:lnTo>
                    <a:pt x="15179" y="5045"/>
                  </a:lnTo>
                  <a:lnTo>
                    <a:pt x="17919" y="5045"/>
                  </a:lnTo>
                  <a:cubicBezTo>
                    <a:pt x="19676" y="5022"/>
                    <a:pt x="21091" y="3584"/>
                    <a:pt x="21091" y="1826"/>
                  </a:cubicBezTo>
                  <a:lnTo>
                    <a:pt x="210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1"/>
            <p:cNvSpPr/>
            <p:nvPr/>
          </p:nvSpPr>
          <p:spPr>
            <a:xfrm>
              <a:off x="2356268" y="2681743"/>
              <a:ext cx="838571" cy="7018"/>
            </a:xfrm>
            <a:custGeom>
              <a:rect b="b" l="l" r="r" t="t"/>
              <a:pathLst>
                <a:path extrusionOk="0" h="115" w="13742">
                  <a:moveTo>
                    <a:pt x="46" y="1"/>
                  </a:moveTo>
                  <a:cubicBezTo>
                    <a:pt x="24" y="1"/>
                    <a:pt x="1" y="23"/>
                    <a:pt x="1" y="69"/>
                  </a:cubicBezTo>
                  <a:cubicBezTo>
                    <a:pt x="1" y="92"/>
                    <a:pt x="24" y="115"/>
                    <a:pt x="46" y="115"/>
                  </a:cubicBezTo>
                  <a:lnTo>
                    <a:pt x="13673" y="115"/>
                  </a:lnTo>
                  <a:cubicBezTo>
                    <a:pt x="13719" y="115"/>
                    <a:pt x="13742" y="92"/>
                    <a:pt x="13742" y="69"/>
                  </a:cubicBezTo>
                  <a:cubicBezTo>
                    <a:pt x="13742" y="23"/>
                    <a:pt x="13719" y="1"/>
                    <a:pt x="13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1"/>
            <p:cNvSpPr/>
            <p:nvPr/>
          </p:nvSpPr>
          <p:spPr>
            <a:xfrm>
              <a:off x="2368838" y="2502093"/>
              <a:ext cx="452726" cy="13974"/>
            </a:xfrm>
            <a:custGeom>
              <a:rect b="b" l="l" r="r" t="t"/>
              <a:pathLst>
                <a:path extrusionOk="0" h="229" w="7419">
                  <a:moveTo>
                    <a:pt x="114" y="0"/>
                  </a:moveTo>
                  <a:cubicBezTo>
                    <a:pt x="46" y="0"/>
                    <a:pt x="0" y="46"/>
                    <a:pt x="0" y="114"/>
                  </a:cubicBezTo>
                  <a:cubicBezTo>
                    <a:pt x="0" y="183"/>
                    <a:pt x="46" y="228"/>
                    <a:pt x="114" y="228"/>
                  </a:cubicBezTo>
                  <a:lnTo>
                    <a:pt x="7304" y="228"/>
                  </a:lnTo>
                  <a:cubicBezTo>
                    <a:pt x="7373" y="228"/>
                    <a:pt x="7418" y="183"/>
                    <a:pt x="7418" y="114"/>
                  </a:cubicBezTo>
                  <a:cubicBezTo>
                    <a:pt x="7418" y="46"/>
                    <a:pt x="7373" y="0"/>
                    <a:pt x="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1"/>
            <p:cNvSpPr/>
            <p:nvPr/>
          </p:nvSpPr>
          <p:spPr>
            <a:xfrm>
              <a:off x="2356268" y="3028596"/>
              <a:ext cx="406776" cy="7018"/>
            </a:xfrm>
            <a:custGeom>
              <a:rect b="b" l="l" r="r" t="t"/>
              <a:pathLst>
                <a:path extrusionOk="0" h="115" w="6666">
                  <a:moveTo>
                    <a:pt x="46" y="0"/>
                  </a:moveTo>
                  <a:cubicBezTo>
                    <a:pt x="24" y="0"/>
                    <a:pt x="1" y="23"/>
                    <a:pt x="1" y="69"/>
                  </a:cubicBezTo>
                  <a:cubicBezTo>
                    <a:pt x="1" y="91"/>
                    <a:pt x="24" y="114"/>
                    <a:pt x="46" y="114"/>
                  </a:cubicBezTo>
                  <a:lnTo>
                    <a:pt x="6597" y="114"/>
                  </a:lnTo>
                  <a:cubicBezTo>
                    <a:pt x="6643" y="114"/>
                    <a:pt x="6666" y="91"/>
                    <a:pt x="6666" y="69"/>
                  </a:cubicBezTo>
                  <a:cubicBezTo>
                    <a:pt x="6666" y="23"/>
                    <a:pt x="6643" y="0"/>
                    <a:pt x="6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1"/>
            <p:cNvSpPr/>
            <p:nvPr/>
          </p:nvSpPr>
          <p:spPr>
            <a:xfrm>
              <a:off x="2356268" y="2844735"/>
              <a:ext cx="278629" cy="7018"/>
            </a:xfrm>
            <a:custGeom>
              <a:rect b="b" l="l" r="r" t="t"/>
              <a:pathLst>
                <a:path extrusionOk="0" h="115" w="4566">
                  <a:moveTo>
                    <a:pt x="46" y="0"/>
                  </a:moveTo>
                  <a:cubicBezTo>
                    <a:pt x="24" y="0"/>
                    <a:pt x="1" y="23"/>
                    <a:pt x="1" y="69"/>
                  </a:cubicBezTo>
                  <a:cubicBezTo>
                    <a:pt x="1" y="91"/>
                    <a:pt x="24" y="114"/>
                    <a:pt x="46" y="114"/>
                  </a:cubicBezTo>
                  <a:lnTo>
                    <a:pt x="4497" y="114"/>
                  </a:lnTo>
                  <a:cubicBezTo>
                    <a:pt x="4543" y="114"/>
                    <a:pt x="4566" y="91"/>
                    <a:pt x="4566" y="69"/>
                  </a:cubicBezTo>
                  <a:cubicBezTo>
                    <a:pt x="4566" y="23"/>
                    <a:pt x="4543" y="0"/>
                    <a:pt x="4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1"/>
            <p:cNvSpPr/>
            <p:nvPr/>
          </p:nvSpPr>
          <p:spPr>
            <a:xfrm>
              <a:off x="2722586" y="2844735"/>
              <a:ext cx="472253" cy="7018"/>
            </a:xfrm>
            <a:custGeom>
              <a:rect b="b" l="l" r="r" t="t"/>
              <a:pathLst>
                <a:path extrusionOk="0" h="115" w="7739">
                  <a:moveTo>
                    <a:pt x="46" y="0"/>
                  </a:moveTo>
                  <a:cubicBezTo>
                    <a:pt x="24" y="0"/>
                    <a:pt x="1" y="23"/>
                    <a:pt x="1" y="69"/>
                  </a:cubicBezTo>
                  <a:cubicBezTo>
                    <a:pt x="1" y="91"/>
                    <a:pt x="24" y="114"/>
                    <a:pt x="46" y="114"/>
                  </a:cubicBezTo>
                  <a:lnTo>
                    <a:pt x="7670" y="114"/>
                  </a:lnTo>
                  <a:cubicBezTo>
                    <a:pt x="7716" y="114"/>
                    <a:pt x="7739" y="91"/>
                    <a:pt x="7739" y="69"/>
                  </a:cubicBezTo>
                  <a:cubicBezTo>
                    <a:pt x="7739" y="23"/>
                    <a:pt x="7716" y="0"/>
                    <a:pt x="76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1"/>
            <p:cNvSpPr/>
            <p:nvPr/>
          </p:nvSpPr>
          <p:spPr>
            <a:xfrm>
              <a:off x="2356268" y="3226371"/>
              <a:ext cx="278629" cy="7018"/>
            </a:xfrm>
            <a:custGeom>
              <a:rect b="b" l="l" r="r" t="t"/>
              <a:pathLst>
                <a:path extrusionOk="0" h="115" w="4566">
                  <a:moveTo>
                    <a:pt x="46" y="0"/>
                  </a:moveTo>
                  <a:cubicBezTo>
                    <a:pt x="24" y="0"/>
                    <a:pt x="1" y="23"/>
                    <a:pt x="1" y="46"/>
                  </a:cubicBezTo>
                  <a:cubicBezTo>
                    <a:pt x="1" y="92"/>
                    <a:pt x="24" y="114"/>
                    <a:pt x="46" y="114"/>
                  </a:cubicBezTo>
                  <a:lnTo>
                    <a:pt x="4497" y="114"/>
                  </a:lnTo>
                  <a:cubicBezTo>
                    <a:pt x="4543" y="114"/>
                    <a:pt x="4566" y="92"/>
                    <a:pt x="4566" y="46"/>
                  </a:cubicBezTo>
                  <a:cubicBezTo>
                    <a:pt x="4566" y="23"/>
                    <a:pt x="4543" y="0"/>
                    <a:pt x="44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2689145" y="3226371"/>
              <a:ext cx="73898" cy="7018"/>
            </a:xfrm>
            <a:custGeom>
              <a:rect b="b" l="l" r="r" t="t"/>
              <a:pathLst>
                <a:path extrusionOk="0" h="115" w="1211">
                  <a:moveTo>
                    <a:pt x="69" y="0"/>
                  </a:moveTo>
                  <a:cubicBezTo>
                    <a:pt x="24" y="0"/>
                    <a:pt x="1" y="23"/>
                    <a:pt x="1" y="46"/>
                  </a:cubicBezTo>
                  <a:cubicBezTo>
                    <a:pt x="1" y="92"/>
                    <a:pt x="24" y="114"/>
                    <a:pt x="69" y="114"/>
                  </a:cubicBezTo>
                  <a:lnTo>
                    <a:pt x="1142" y="114"/>
                  </a:lnTo>
                  <a:cubicBezTo>
                    <a:pt x="1188" y="114"/>
                    <a:pt x="1211" y="92"/>
                    <a:pt x="1211" y="46"/>
                  </a:cubicBezTo>
                  <a:cubicBezTo>
                    <a:pt x="1211" y="23"/>
                    <a:pt x="1188"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2847987" y="2981243"/>
              <a:ext cx="87811" cy="277225"/>
            </a:xfrm>
            <a:custGeom>
              <a:rect b="b" l="l" r="r" t="t"/>
              <a:pathLst>
                <a:path extrusionOk="0" h="4543" w="1439">
                  <a:moveTo>
                    <a:pt x="0" y="0"/>
                  </a:moveTo>
                  <a:lnTo>
                    <a:pt x="0" y="4542"/>
                  </a:lnTo>
                  <a:lnTo>
                    <a:pt x="1438" y="4542"/>
                  </a:lnTo>
                  <a:lnTo>
                    <a:pt x="1438" y="0"/>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2973327" y="3089863"/>
              <a:ext cx="94768" cy="172755"/>
            </a:xfrm>
            <a:custGeom>
              <a:rect b="b" l="l" r="r" t="t"/>
              <a:pathLst>
                <a:path extrusionOk="0" h="2831" w="1553">
                  <a:moveTo>
                    <a:pt x="1438" y="115"/>
                  </a:moveTo>
                  <a:lnTo>
                    <a:pt x="1438" y="2717"/>
                  </a:lnTo>
                  <a:lnTo>
                    <a:pt x="114" y="2717"/>
                  </a:lnTo>
                  <a:lnTo>
                    <a:pt x="114" y="115"/>
                  </a:lnTo>
                  <a:close/>
                  <a:moveTo>
                    <a:pt x="46" y="0"/>
                  </a:moveTo>
                  <a:cubicBezTo>
                    <a:pt x="23" y="0"/>
                    <a:pt x="0" y="23"/>
                    <a:pt x="0" y="46"/>
                  </a:cubicBezTo>
                  <a:lnTo>
                    <a:pt x="0" y="2762"/>
                  </a:lnTo>
                  <a:cubicBezTo>
                    <a:pt x="0" y="2808"/>
                    <a:pt x="23" y="2831"/>
                    <a:pt x="46" y="2831"/>
                  </a:cubicBezTo>
                  <a:lnTo>
                    <a:pt x="1484" y="2831"/>
                  </a:lnTo>
                  <a:cubicBezTo>
                    <a:pt x="1530" y="2831"/>
                    <a:pt x="1552" y="2808"/>
                    <a:pt x="1552" y="2762"/>
                  </a:cubicBezTo>
                  <a:lnTo>
                    <a:pt x="1552" y="46"/>
                  </a:lnTo>
                  <a:cubicBezTo>
                    <a:pt x="1552" y="23"/>
                    <a:pt x="1530" y="0"/>
                    <a:pt x="14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p:nvPr/>
          </p:nvSpPr>
          <p:spPr>
            <a:xfrm>
              <a:off x="3104220" y="2953355"/>
              <a:ext cx="86469" cy="305113"/>
            </a:xfrm>
            <a:custGeom>
              <a:rect b="b" l="l" r="r" t="t"/>
              <a:pathLst>
                <a:path extrusionOk="0" h="5000" w="1417">
                  <a:moveTo>
                    <a:pt x="1" y="1"/>
                  </a:moveTo>
                  <a:lnTo>
                    <a:pt x="1" y="4999"/>
                  </a:lnTo>
                  <a:lnTo>
                    <a:pt x="1416" y="4999"/>
                  </a:lnTo>
                  <a:lnTo>
                    <a:pt x="1416" y="1"/>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1"/>
            <p:cNvSpPr/>
            <p:nvPr/>
          </p:nvSpPr>
          <p:spPr>
            <a:xfrm>
              <a:off x="2399472" y="1865565"/>
              <a:ext cx="720127" cy="225661"/>
            </a:xfrm>
            <a:custGeom>
              <a:rect b="b" l="l" r="r" t="t"/>
              <a:pathLst>
                <a:path extrusionOk="0" h="3698" w="11801">
                  <a:moveTo>
                    <a:pt x="7282" y="0"/>
                  </a:moveTo>
                  <a:lnTo>
                    <a:pt x="3515" y="3538"/>
                  </a:lnTo>
                  <a:lnTo>
                    <a:pt x="114" y="46"/>
                  </a:lnTo>
                  <a:cubicBezTo>
                    <a:pt x="103" y="34"/>
                    <a:pt x="86" y="29"/>
                    <a:pt x="69" y="29"/>
                  </a:cubicBezTo>
                  <a:cubicBezTo>
                    <a:pt x="52" y="29"/>
                    <a:pt x="35" y="34"/>
                    <a:pt x="23" y="46"/>
                  </a:cubicBezTo>
                  <a:cubicBezTo>
                    <a:pt x="0" y="69"/>
                    <a:pt x="0" y="91"/>
                    <a:pt x="23" y="114"/>
                  </a:cubicBezTo>
                  <a:lnTo>
                    <a:pt x="3515" y="3698"/>
                  </a:lnTo>
                  <a:lnTo>
                    <a:pt x="7304" y="160"/>
                  </a:lnTo>
                  <a:lnTo>
                    <a:pt x="11687" y="3561"/>
                  </a:lnTo>
                  <a:cubicBezTo>
                    <a:pt x="11698" y="3572"/>
                    <a:pt x="11715" y="3578"/>
                    <a:pt x="11732" y="3578"/>
                  </a:cubicBezTo>
                  <a:cubicBezTo>
                    <a:pt x="11750" y="3578"/>
                    <a:pt x="11767" y="3572"/>
                    <a:pt x="11778" y="3561"/>
                  </a:cubicBezTo>
                  <a:cubicBezTo>
                    <a:pt x="11801" y="3515"/>
                    <a:pt x="11778" y="3492"/>
                    <a:pt x="11755" y="3469"/>
                  </a:cubicBezTo>
                  <a:lnTo>
                    <a:pt x="72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1"/>
            <p:cNvSpPr/>
            <p:nvPr/>
          </p:nvSpPr>
          <p:spPr>
            <a:xfrm>
              <a:off x="2346504" y="1812598"/>
              <a:ext cx="114295" cy="115699"/>
            </a:xfrm>
            <a:custGeom>
              <a:rect b="b" l="l" r="r" t="t"/>
              <a:pathLst>
                <a:path extrusionOk="0" h="1896" w="1873">
                  <a:moveTo>
                    <a:pt x="937" y="1"/>
                  </a:moveTo>
                  <a:cubicBezTo>
                    <a:pt x="412" y="1"/>
                    <a:pt x="1" y="434"/>
                    <a:pt x="1" y="937"/>
                  </a:cubicBezTo>
                  <a:cubicBezTo>
                    <a:pt x="1" y="1461"/>
                    <a:pt x="412" y="1895"/>
                    <a:pt x="937" y="1895"/>
                  </a:cubicBezTo>
                  <a:cubicBezTo>
                    <a:pt x="1462" y="1895"/>
                    <a:pt x="1873" y="1461"/>
                    <a:pt x="1873" y="937"/>
                  </a:cubicBezTo>
                  <a:cubicBezTo>
                    <a:pt x="1873" y="434"/>
                    <a:pt x="1462" y="1"/>
                    <a:pt x="937"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1"/>
            <p:cNvSpPr/>
            <p:nvPr/>
          </p:nvSpPr>
          <p:spPr>
            <a:xfrm>
              <a:off x="2786659" y="1812598"/>
              <a:ext cx="115699" cy="115699"/>
            </a:xfrm>
            <a:custGeom>
              <a:rect b="b" l="l" r="r" t="t"/>
              <a:pathLst>
                <a:path extrusionOk="0" h="1896" w="1896">
                  <a:moveTo>
                    <a:pt x="937" y="1"/>
                  </a:moveTo>
                  <a:cubicBezTo>
                    <a:pt x="434" y="1"/>
                    <a:pt x="1" y="434"/>
                    <a:pt x="1" y="937"/>
                  </a:cubicBezTo>
                  <a:cubicBezTo>
                    <a:pt x="1" y="1461"/>
                    <a:pt x="434" y="1895"/>
                    <a:pt x="937" y="1895"/>
                  </a:cubicBezTo>
                  <a:cubicBezTo>
                    <a:pt x="1462" y="1895"/>
                    <a:pt x="1895" y="1461"/>
                    <a:pt x="1895" y="937"/>
                  </a:cubicBezTo>
                  <a:cubicBezTo>
                    <a:pt x="1895" y="434"/>
                    <a:pt x="1462" y="1"/>
                    <a:pt x="937"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2556849" y="2022943"/>
              <a:ext cx="114295" cy="114234"/>
            </a:xfrm>
            <a:custGeom>
              <a:rect b="b" l="l" r="r" t="t"/>
              <a:pathLst>
                <a:path extrusionOk="0" h="1872" w="1873">
                  <a:moveTo>
                    <a:pt x="936" y="0"/>
                  </a:moveTo>
                  <a:cubicBezTo>
                    <a:pt x="411" y="0"/>
                    <a:pt x="1" y="411"/>
                    <a:pt x="1" y="936"/>
                  </a:cubicBezTo>
                  <a:cubicBezTo>
                    <a:pt x="1" y="1461"/>
                    <a:pt x="411" y="1872"/>
                    <a:pt x="936" y="1872"/>
                  </a:cubicBezTo>
                  <a:cubicBezTo>
                    <a:pt x="1461" y="1872"/>
                    <a:pt x="1872" y="1461"/>
                    <a:pt x="1872" y="936"/>
                  </a:cubicBezTo>
                  <a:cubicBezTo>
                    <a:pt x="1872" y="411"/>
                    <a:pt x="1461" y="0"/>
                    <a:pt x="936" y="0"/>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1"/>
            <p:cNvSpPr/>
            <p:nvPr/>
          </p:nvSpPr>
          <p:spPr>
            <a:xfrm>
              <a:off x="3056867" y="2022943"/>
              <a:ext cx="115699" cy="114234"/>
            </a:xfrm>
            <a:custGeom>
              <a:rect b="b" l="l" r="r" t="t"/>
              <a:pathLst>
                <a:path extrusionOk="0" h="1872" w="1896">
                  <a:moveTo>
                    <a:pt x="959" y="0"/>
                  </a:moveTo>
                  <a:cubicBezTo>
                    <a:pt x="435" y="0"/>
                    <a:pt x="1" y="411"/>
                    <a:pt x="1" y="936"/>
                  </a:cubicBezTo>
                  <a:cubicBezTo>
                    <a:pt x="1" y="1461"/>
                    <a:pt x="435" y="1872"/>
                    <a:pt x="959" y="1872"/>
                  </a:cubicBezTo>
                  <a:cubicBezTo>
                    <a:pt x="1462" y="1872"/>
                    <a:pt x="1895" y="1461"/>
                    <a:pt x="1895" y="936"/>
                  </a:cubicBezTo>
                  <a:cubicBezTo>
                    <a:pt x="1895" y="411"/>
                    <a:pt x="1462" y="0"/>
                    <a:pt x="959" y="0"/>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p:nvPr/>
          </p:nvSpPr>
          <p:spPr>
            <a:xfrm rot="5400000">
              <a:off x="1497102" y="2204828"/>
              <a:ext cx="262477" cy="262870"/>
            </a:xfrm>
            <a:custGeom>
              <a:rect b="b" l="l" r="r" t="t"/>
              <a:pathLst>
                <a:path extrusionOk="0" h="5808" w="5799">
                  <a:moveTo>
                    <a:pt x="46" y="1"/>
                  </a:moveTo>
                  <a:cubicBezTo>
                    <a:pt x="0" y="1"/>
                    <a:pt x="0" y="2808"/>
                    <a:pt x="0" y="5798"/>
                  </a:cubicBezTo>
                  <a:cubicBezTo>
                    <a:pt x="0" y="5805"/>
                    <a:pt x="498" y="5808"/>
                    <a:pt x="1201" y="5808"/>
                  </a:cubicBezTo>
                  <a:cubicBezTo>
                    <a:pt x="2899" y="5808"/>
                    <a:pt x="5798" y="5792"/>
                    <a:pt x="5798" y="5776"/>
                  </a:cubicBezTo>
                  <a:cubicBezTo>
                    <a:pt x="5798" y="2580"/>
                    <a:pt x="3219" y="1"/>
                    <a:pt x="46"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1"/>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1"/>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1"/>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1"/>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1"/>
          <p:cNvSpPr/>
          <p:nvPr/>
        </p:nvSpPr>
        <p:spPr>
          <a:xfrm>
            <a:off x="7121823" y="823420"/>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1"/>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1"/>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1"/>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1"/>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1"/>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1"/>
          <p:cNvSpPr txBox="1"/>
          <p:nvPr>
            <p:ph idx="12" type="sldNum"/>
          </p:nvPr>
        </p:nvSpPr>
        <p:spPr>
          <a:xfrm>
            <a:off x="8556784" y="254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52"/>
          <p:cNvSpPr txBox="1"/>
          <p:nvPr>
            <p:ph type="title"/>
          </p:nvPr>
        </p:nvSpPr>
        <p:spPr>
          <a:xfrm>
            <a:off x="3927625" y="1286000"/>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Identify the problem</a:t>
            </a:r>
            <a:endParaRPr/>
          </a:p>
        </p:txBody>
      </p:sp>
      <p:sp>
        <p:nvSpPr>
          <p:cNvPr id="1360" name="Google Shape;1360;p52"/>
          <p:cNvSpPr txBox="1"/>
          <p:nvPr>
            <p:ph idx="1" type="subTitle"/>
          </p:nvPr>
        </p:nvSpPr>
        <p:spPr>
          <a:xfrm>
            <a:off x="3927625" y="2136098"/>
            <a:ext cx="4460700" cy="172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Kami ingin melihat seperti apa trend penambahan kasus Covid di Jawa Barat, setelah itu kami ingin mencari dampak yang ditimbulkan pandemi terhadap beberapa sektor-sektor sosial ekonomi.</a:t>
            </a:r>
            <a:endParaRPr/>
          </a:p>
        </p:txBody>
      </p:sp>
      <p:sp>
        <p:nvSpPr>
          <p:cNvPr id="1361" name="Google Shape;1361;p52"/>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2"/>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2"/>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2"/>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2"/>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2"/>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2"/>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2"/>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2"/>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2"/>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2"/>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2"/>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2"/>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2"/>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2"/>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2"/>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2"/>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p52"/>
          <p:cNvGrpSpPr/>
          <p:nvPr/>
        </p:nvGrpSpPr>
        <p:grpSpPr>
          <a:xfrm>
            <a:off x="933122" y="1455540"/>
            <a:ext cx="2515771" cy="2232433"/>
            <a:chOff x="3314372" y="1840240"/>
            <a:chExt cx="2515771" cy="2232433"/>
          </a:xfrm>
        </p:grpSpPr>
        <p:sp>
          <p:nvSpPr>
            <p:cNvPr id="1379" name="Google Shape;1379;p52"/>
            <p:cNvSpPr/>
            <p:nvPr/>
          </p:nvSpPr>
          <p:spPr>
            <a:xfrm>
              <a:off x="3653829" y="2972035"/>
              <a:ext cx="90516" cy="51524"/>
            </a:xfrm>
            <a:custGeom>
              <a:rect b="b" l="l" r="r" t="t"/>
              <a:pathLst>
                <a:path extrusionOk="0" h="3610" w="6342">
                  <a:moveTo>
                    <a:pt x="1" y="0"/>
                  </a:moveTo>
                  <a:lnTo>
                    <a:pt x="1" y="3609"/>
                  </a:lnTo>
                  <a:lnTo>
                    <a:pt x="6341" y="3609"/>
                  </a:lnTo>
                  <a:lnTo>
                    <a:pt x="6341" y="0"/>
                  </a:lnTo>
                  <a:close/>
                </a:path>
              </a:pathLst>
            </a:custGeom>
            <a:solidFill>
              <a:srgbClr val="B8D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2"/>
            <p:cNvSpPr/>
            <p:nvPr/>
          </p:nvSpPr>
          <p:spPr>
            <a:xfrm>
              <a:off x="3653829" y="3043212"/>
              <a:ext cx="90516" cy="51167"/>
            </a:xfrm>
            <a:custGeom>
              <a:rect b="b" l="l" r="r" t="t"/>
              <a:pathLst>
                <a:path extrusionOk="0" h="3585" w="6342">
                  <a:moveTo>
                    <a:pt x="1" y="1"/>
                  </a:moveTo>
                  <a:lnTo>
                    <a:pt x="1" y="3585"/>
                  </a:lnTo>
                  <a:lnTo>
                    <a:pt x="6341" y="3585"/>
                  </a:lnTo>
                  <a:lnTo>
                    <a:pt x="6341" y="1"/>
                  </a:lnTo>
                  <a:close/>
                </a:path>
              </a:pathLst>
            </a:custGeom>
            <a:solidFill>
              <a:srgbClr val="B8D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2"/>
            <p:cNvSpPr/>
            <p:nvPr/>
          </p:nvSpPr>
          <p:spPr>
            <a:xfrm>
              <a:off x="3887056" y="2990989"/>
              <a:ext cx="1370388" cy="568417"/>
            </a:xfrm>
            <a:custGeom>
              <a:rect b="b" l="l" r="r" t="t"/>
              <a:pathLst>
                <a:path extrusionOk="0" h="39826" w="96016">
                  <a:moveTo>
                    <a:pt x="48021" y="0"/>
                  </a:moveTo>
                  <a:lnTo>
                    <a:pt x="0" y="9650"/>
                  </a:lnTo>
                  <a:lnTo>
                    <a:pt x="48021" y="39825"/>
                  </a:lnTo>
                  <a:lnTo>
                    <a:pt x="96016" y="9650"/>
                  </a:lnTo>
                  <a:lnTo>
                    <a:pt x="48021"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2"/>
            <p:cNvSpPr/>
            <p:nvPr/>
          </p:nvSpPr>
          <p:spPr>
            <a:xfrm>
              <a:off x="4098817" y="2267701"/>
              <a:ext cx="946866" cy="1051341"/>
            </a:xfrm>
            <a:custGeom>
              <a:rect b="b" l="l" r="r" t="t"/>
              <a:pathLst>
                <a:path extrusionOk="0" h="73662" w="66342">
                  <a:moveTo>
                    <a:pt x="26016" y="1"/>
                  </a:moveTo>
                  <a:lnTo>
                    <a:pt x="2031" y="7219"/>
                  </a:lnTo>
                  <a:lnTo>
                    <a:pt x="11279" y="48171"/>
                  </a:lnTo>
                  <a:lnTo>
                    <a:pt x="9549" y="51705"/>
                  </a:lnTo>
                  <a:lnTo>
                    <a:pt x="1" y="56943"/>
                  </a:lnTo>
                  <a:lnTo>
                    <a:pt x="22256" y="72833"/>
                  </a:lnTo>
                  <a:cubicBezTo>
                    <a:pt x="23201" y="73399"/>
                    <a:pt x="24224" y="73661"/>
                    <a:pt x="25226" y="73661"/>
                  </a:cubicBezTo>
                  <a:cubicBezTo>
                    <a:pt x="27733" y="73661"/>
                    <a:pt x="30112" y="72017"/>
                    <a:pt x="30828" y="69349"/>
                  </a:cubicBezTo>
                  <a:lnTo>
                    <a:pt x="33184" y="60753"/>
                  </a:lnTo>
                  <a:lnTo>
                    <a:pt x="35514" y="69349"/>
                  </a:lnTo>
                  <a:cubicBezTo>
                    <a:pt x="36231" y="72017"/>
                    <a:pt x="38622" y="73661"/>
                    <a:pt x="41127" y="73661"/>
                  </a:cubicBezTo>
                  <a:cubicBezTo>
                    <a:pt x="42128" y="73661"/>
                    <a:pt x="43148" y="73399"/>
                    <a:pt x="44086" y="72833"/>
                  </a:cubicBezTo>
                  <a:lnTo>
                    <a:pt x="66342" y="56943"/>
                  </a:lnTo>
                  <a:lnTo>
                    <a:pt x="56793" y="51705"/>
                  </a:lnTo>
                  <a:lnTo>
                    <a:pt x="55063" y="48171"/>
                  </a:lnTo>
                  <a:lnTo>
                    <a:pt x="64311" y="7219"/>
                  </a:lnTo>
                  <a:lnTo>
                    <a:pt x="40352" y="1"/>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2"/>
            <p:cNvSpPr/>
            <p:nvPr/>
          </p:nvSpPr>
          <p:spPr>
            <a:xfrm>
              <a:off x="4470116" y="2281289"/>
              <a:ext cx="204268" cy="494014"/>
            </a:xfrm>
            <a:custGeom>
              <a:rect b="b" l="l" r="r" t="t"/>
              <a:pathLst>
                <a:path extrusionOk="0" h="34613" w="14312">
                  <a:moveTo>
                    <a:pt x="1" y="1"/>
                  </a:moveTo>
                  <a:lnTo>
                    <a:pt x="7169" y="34613"/>
                  </a:lnTo>
                  <a:lnTo>
                    <a:pt x="14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2"/>
            <p:cNvSpPr/>
            <p:nvPr/>
          </p:nvSpPr>
          <p:spPr>
            <a:xfrm>
              <a:off x="4313447" y="2281289"/>
              <a:ext cx="517963" cy="578793"/>
            </a:xfrm>
            <a:custGeom>
              <a:rect b="b" l="l" r="r" t="t"/>
              <a:pathLst>
                <a:path extrusionOk="0" h="40553" w="36291">
                  <a:moveTo>
                    <a:pt x="10978" y="1"/>
                  </a:moveTo>
                  <a:cubicBezTo>
                    <a:pt x="4461" y="3585"/>
                    <a:pt x="0" y="11580"/>
                    <a:pt x="0" y="11580"/>
                  </a:cubicBezTo>
                  <a:lnTo>
                    <a:pt x="6441" y="15339"/>
                  </a:lnTo>
                  <a:lnTo>
                    <a:pt x="0" y="15214"/>
                  </a:lnTo>
                  <a:lnTo>
                    <a:pt x="0" y="15214"/>
                  </a:lnTo>
                  <a:cubicBezTo>
                    <a:pt x="0" y="15214"/>
                    <a:pt x="5740" y="28247"/>
                    <a:pt x="19674" y="40553"/>
                  </a:cubicBezTo>
                  <a:cubicBezTo>
                    <a:pt x="23208" y="36568"/>
                    <a:pt x="31930" y="26041"/>
                    <a:pt x="36291" y="15214"/>
                  </a:cubicBezTo>
                  <a:lnTo>
                    <a:pt x="36291" y="15214"/>
                  </a:lnTo>
                  <a:lnTo>
                    <a:pt x="29825" y="15339"/>
                  </a:lnTo>
                  <a:lnTo>
                    <a:pt x="36291" y="11580"/>
                  </a:lnTo>
                  <a:cubicBezTo>
                    <a:pt x="36291" y="11580"/>
                    <a:pt x="31805" y="3585"/>
                    <a:pt x="25288" y="1"/>
                  </a:cubicBezTo>
                  <a:lnTo>
                    <a:pt x="18146" y="34613"/>
                  </a:lnTo>
                  <a:lnTo>
                    <a:pt x="10978"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2"/>
            <p:cNvSpPr/>
            <p:nvPr/>
          </p:nvSpPr>
          <p:spPr>
            <a:xfrm>
              <a:off x="4477995" y="2243024"/>
              <a:ext cx="188169" cy="89431"/>
            </a:xfrm>
            <a:custGeom>
              <a:rect b="b" l="l" r="r" t="t"/>
              <a:pathLst>
                <a:path extrusionOk="0" h="6266" w="13184">
                  <a:moveTo>
                    <a:pt x="0" y="0"/>
                  </a:moveTo>
                  <a:lnTo>
                    <a:pt x="6592" y="6266"/>
                  </a:lnTo>
                  <a:lnTo>
                    <a:pt x="131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2"/>
            <p:cNvSpPr/>
            <p:nvPr/>
          </p:nvSpPr>
          <p:spPr>
            <a:xfrm>
              <a:off x="4411813" y="1840240"/>
              <a:ext cx="291188" cy="240392"/>
            </a:xfrm>
            <a:custGeom>
              <a:rect b="b" l="l" r="r" t="t"/>
              <a:pathLst>
                <a:path extrusionOk="0" h="16843" w="20402">
                  <a:moveTo>
                    <a:pt x="10727" y="0"/>
                  </a:moveTo>
                  <a:cubicBezTo>
                    <a:pt x="10452" y="0"/>
                    <a:pt x="10326" y="376"/>
                    <a:pt x="10577" y="527"/>
                  </a:cubicBezTo>
                  <a:cubicBezTo>
                    <a:pt x="11780" y="1329"/>
                    <a:pt x="12281" y="2457"/>
                    <a:pt x="12281" y="2457"/>
                  </a:cubicBezTo>
                  <a:cubicBezTo>
                    <a:pt x="12281" y="2457"/>
                    <a:pt x="11450" y="2260"/>
                    <a:pt x="10165" y="2260"/>
                  </a:cubicBezTo>
                  <a:cubicBezTo>
                    <a:pt x="8584" y="2260"/>
                    <a:pt x="6315" y="2558"/>
                    <a:pt x="4061" y="3885"/>
                  </a:cubicBezTo>
                  <a:cubicBezTo>
                    <a:pt x="0" y="6266"/>
                    <a:pt x="727" y="8021"/>
                    <a:pt x="2657" y="9123"/>
                  </a:cubicBezTo>
                  <a:cubicBezTo>
                    <a:pt x="2657" y="9123"/>
                    <a:pt x="2807" y="12908"/>
                    <a:pt x="3860" y="16717"/>
                  </a:cubicBezTo>
                  <a:lnTo>
                    <a:pt x="18396" y="16843"/>
                  </a:lnTo>
                  <a:cubicBezTo>
                    <a:pt x="18396" y="16843"/>
                    <a:pt x="19224" y="13785"/>
                    <a:pt x="19800" y="11128"/>
                  </a:cubicBezTo>
                  <a:cubicBezTo>
                    <a:pt x="20401" y="8447"/>
                    <a:pt x="19098" y="7194"/>
                    <a:pt x="18071" y="6742"/>
                  </a:cubicBezTo>
                  <a:cubicBezTo>
                    <a:pt x="17193" y="1980"/>
                    <a:pt x="13935" y="0"/>
                    <a:pt x="10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2"/>
            <p:cNvSpPr/>
            <p:nvPr/>
          </p:nvSpPr>
          <p:spPr>
            <a:xfrm>
              <a:off x="4572421" y="2775289"/>
              <a:ext cx="50096" cy="344852"/>
            </a:xfrm>
            <a:custGeom>
              <a:rect b="b" l="l" r="r" t="t"/>
              <a:pathLst>
                <a:path extrusionOk="0" fill="none" h="24162" w="3510">
                  <a:moveTo>
                    <a:pt x="1" y="1"/>
                  </a:moveTo>
                  <a:cubicBezTo>
                    <a:pt x="1103" y="5640"/>
                    <a:pt x="3509" y="11755"/>
                    <a:pt x="3509" y="11755"/>
                  </a:cubicBezTo>
                  <a:lnTo>
                    <a:pt x="276" y="24161"/>
                  </a:lnTo>
                </a:path>
              </a:pathLst>
            </a:custGeom>
            <a:noFill/>
            <a:ln cap="flat" cmpd="sng" w="8150">
              <a:solidFill>
                <a:srgbClr val="141D3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2"/>
            <p:cNvSpPr/>
            <p:nvPr/>
          </p:nvSpPr>
          <p:spPr>
            <a:xfrm>
              <a:off x="4554181" y="2922666"/>
              <a:ext cx="37565" cy="37579"/>
            </a:xfrm>
            <a:custGeom>
              <a:rect b="b" l="l" r="r" t="t"/>
              <a:pathLst>
                <a:path extrusionOk="0" h="2633" w="2632">
                  <a:moveTo>
                    <a:pt x="1304" y="0"/>
                  </a:moveTo>
                  <a:cubicBezTo>
                    <a:pt x="577" y="0"/>
                    <a:pt x="0" y="602"/>
                    <a:pt x="0" y="1329"/>
                  </a:cubicBezTo>
                  <a:cubicBezTo>
                    <a:pt x="0" y="2056"/>
                    <a:pt x="577" y="2632"/>
                    <a:pt x="1304" y="2632"/>
                  </a:cubicBezTo>
                  <a:cubicBezTo>
                    <a:pt x="2030" y="2632"/>
                    <a:pt x="2632" y="2056"/>
                    <a:pt x="2632" y="1329"/>
                  </a:cubicBezTo>
                  <a:cubicBezTo>
                    <a:pt x="2632" y="602"/>
                    <a:pt x="2030" y="0"/>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2"/>
            <p:cNvSpPr/>
            <p:nvPr/>
          </p:nvSpPr>
          <p:spPr>
            <a:xfrm>
              <a:off x="4515902" y="3091153"/>
              <a:ext cx="37579" cy="37565"/>
            </a:xfrm>
            <a:custGeom>
              <a:rect b="b" l="l" r="r" t="t"/>
              <a:pathLst>
                <a:path extrusionOk="0" h="2632" w="2633">
                  <a:moveTo>
                    <a:pt x="1304" y="0"/>
                  </a:moveTo>
                  <a:cubicBezTo>
                    <a:pt x="577" y="0"/>
                    <a:pt x="1" y="602"/>
                    <a:pt x="1" y="1328"/>
                  </a:cubicBezTo>
                  <a:cubicBezTo>
                    <a:pt x="1" y="2030"/>
                    <a:pt x="577" y="2632"/>
                    <a:pt x="1304" y="2632"/>
                  </a:cubicBezTo>
                  <a:cubicBezTo>
                    <a:pt x="2031" y="2632"/>
                    <a:pt x="2632" y="2030"/>
                    <a:pt x="2632" y="1328"/>
                  </a:cubicBezTo>
                  <a:cubicBezTo>
                    <a:pt x="2632" y="602"/>
                    <a:pt x="2031" y="0"/>
                    <a:pt x="1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2"/>
            <p:cNvSpPr/>
            <p:nvPr/>
          </p:nvSpPr>
          <p:spPr>
            <a:xfrm>
              <a:off x="4492652" y="2834676"/>
              <a:ext cx="90159" cy="79055"/>
            </a:xfrm>
            <a:custGeom>
              <a:rect b="b" l="l" r="r" t="t"/>
              <a:pathLst>
                <a:path extrusionOk="0" fill="none" h="5539" w="6317">
                  <a:moveTo>
                    <a:pt x="1" y="0"/>
                  </a:moveTo>
                  <a:lnTo>
                    <a:pt x="6316" y="5539"/>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2"/>
            <p:cNvSpPr/>
            <p:nvPr/>
          </p:nvSpPr>
          <p:spPr>
            <a:xfrm>
              <a:off x="4499446" y="2970237"/>
              <a:ext cx="63684" cy="41519"/>
            </a:xfrm>
            <a:custGeom>
              <a:rect b="b" l="l" r="r" t="t"/>
              <a:pathLst>
                <a:path extrusionOk="0" fill="none" h="2909" w="4462">
                  <a:moveTo>
                    <a:pt x="4462" y="1"/>
                  </a:moveTo>
                  <a:lnTo>
                    <a:pt x="1" y="2908"/>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2"/>
            <p:cNvSpPr/>
            <p:nvPr/>
          </p:nvSpPr>
          <p:spPr>
            <a:xfrm>
              <a:off x="4279821" y="3012098"/>
              <a:ext cx="179220" cy="69407"/>
            </a:xfrm>
            <a:custGeom>
              <a:rect b="b" l="l" r="r" t="t"/>
              <a:pathLst>
                <a:path extrusionOk="0" h="4863" w="12557">
                  <a:moveTo>
                    <a:pt x="426" y="0"/>
                  </a:moveTo>
                  <a:lnTo>
                    <a:pt x="0" y="1679"/>
                  </a:lnTo>
                  <a:lnTo>
                    <a:pt x="12106" y="4862"/>
                  </a:lnTo>
                  <a:lnTo>
                    <a:pt x="12557" y="3208"/>
                  </a:lnTo>
                  <a:lnTo>
                    <a:pt x="4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2"/>
            <p:cNvSpPr/>
            <p:nvPr/>
          </p:nvSpPr>
          <p:spPr>
            <a:xfrm>
              <a:off x="4685816" y="3012098"/>
              <a:ext cx="178863" cy="69407"/>
            </a:xfrm>
            <a:custGeom>
              <a:rect b="b" l="l" r="r" t="t"/>
              <a:pathLst>
                <a:path extrusionOk="0" h="4863" w="12532">
                  <a:moveTo>
                    <a:pt x="12106" y="0"/>
                  </a:moveTo>
                  <a:lnTo>
                    <a:pt x="0" y="3208"/>
                  </a:lnTo>
                  <a:lnTo>
                    <a:pt x="427" y="4862"/>
                  </a:lnTo>
                  <a:lnTo>
                    <a:pt x="12532" y="1679"/>
                  </a:lnTo>
                  <a:lnTo>
                    <a:pt x="121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2"/>
            <p:cNvSpPr/>
            <p:nvPr/>
          </p:nvSpPr>
          <p:spPr>
            <a:xfrm>
              <a:off x="4769525" y="3613755"/>
              <a:ext cx="188525" cy="229316"/>
            </a:xfrm>
            <a:custGeom>
              <a:rect b="b" l="l" r="r" t="t"/>
              <a:pathLst>
                <a:path extrusionOk="0" h="16067" w="13209">
                  <a:moveTo>
                    <a:pt x="4135" y="1"/>
                  </a:moveTo>
                  <a:lnTo>
                    <a:pt x="0" y="9224"/>
                  </a:lnTo>
                  <a:lnTo>
                    <a:pt x="11479" y="16066"/>
                  </a:lnTo>
                  <a:lnTo>
                    <a:pt x="13208" y="5164"/>
                  </a:lnTo>
                  <a:lnTo>
                    <a:pt x="4135"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2"/>
            <p:cNvSpPr/>
            <p:nvPr/>
          </p:nvSpPr>
          <p:spPr>
            <a:xfrm>
              <a:off x="4837133" y="3656159"/>
              <a:ext cx="221780" cy="416514"/>
            </a:xfrm>
            <a:custGeom>
              <a:rect b="b" l="l" r="r" t="t"/>
              <a:pathLst>
                <a:path extrusionOk="0" h="29183" w="15539">
                  <a:moveTo>
                    <a:pt x="6770" y="1"/>
                  </a:moveTo>
                  <a:cubicBezTo>
                    <a:pt x="6412" y="1"/>
                    <a:pt x="6043" y="20"/>
                    <a:pt x="5664" y="62"/>
                  </a:cubicBezTo>
                  <a:lnTo>
                    <a:pt x="6266" y="8684"/>
                  </a:lnTo>
                  <a:lnTo>
                    <a:pt x="6266" y="8684"/>
                  </a:lnTo>
                  <a:lnTo>
                    <a:pt x="4160" y="7030"/>
                  </a:lnTo>
                  <a:lnTo>
                    <a:pt x="0" y="10664"/>
                  </a:lnTo>
                  <a:lnTo>
                    <a:pt x="4461" y="13596"/>
                  </a:lnTo>
                  <a:lnTo>
                    <a:pt x="7945" y="22769"/>
                  </a:lnTo>
                  <a:lnTo>
                    <a:pt x="9474" y="28433"/>
                  </a:lnTo>
                  <a:cubicBezTo>
                    <a:pt x="9600" y="28908"/>
                    <a:pt x="10016" y="29182"/>
                    <a:pt x="10444" y="29182"/>
                  </a:cubicBezTo>
                  <a:cubicBezTo>
                    <a:pt x="10694" y="29182"/>
                    <a:pt x="10949" y="29088"/>
                    <a:pt x="11153" y="28885"/>
                  </a:cubicBezTo>
                  <a:cubicBezTo>
                    <a:pt x="12431" y="27631"/>
                    <a:pt x="14211" y="25200"/>
                    <a:pt x="14361" y="21366"/>
                  </a:cubicBezTo>
                  <a:cubicBezTo>
                    <a:pt x="14586" y="15125"/>
                    <a:pt x="13308" y="10063"/>
                    <a:pt x="13308" y="10062"/>
                  </a:cubicBezTo>
                  <a:lnTo>
                    <a:pt x="13308" y="10062"/>
                  </a:lnTo>
                  <a:lnTo>
                    <a:pt x="14937" y="10313"/>
                  </a:lnTo>
                  <a:lnTo>
                    <a:pt x="15539" y="2970"/>
                  </a:lnTo>
                  <a:lnTo>
                    <a:pt x="13810" y="2844"/>
                  </a:lnTo>
                  <a:cubicBezTo>
                    <a:pt x="13810" y="2844"/>
                    <a:pt x="11094" y="1"/>
                    <a:pt x="67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2"/>
            <p:cNvSpPr/>
            <p:nvPr/>
          </p:nvSpPr>
          <p:spPr>
            <a:xfrm>
              <a:off x="3712132" y="3122324"/>
              <a:ext cx="1155773" cy="733621"/>
            </a:xfrm>
            <a:custGeom>
              <a:rect b="b" l="l" r="r" t="t"/>
              <a:pathLst>
                <a:path extrusionOk="0" h="51401" w="80979">
                  <a:moveTo>
                    <a:pt x="15558" y="1"/>
                  </a:moveTo>
                  <a:cubicBezTo>
                    <a:pt x="8515" y="1"/>
                    <a:pt x="2842" y="3581"/>
                    <a:pt x="1705" y="9445"/>
                  </a:cubicBezTo>
                  <a:cubicBezTo>
                    <a:pt x="1" y="18368"/>
                    <a:pt x="6567" y="28518"/>
                    <a:pt x="18798" y="32779"/>
                  </a:cubicBezTo>
                  <a:cubicBezTo>
                    <a:pt x="21805" y="33806"/>
                    <a:pt x="27720" y="35836"/>
                    <a:pt x="34587" y="38167"/>
                  </a:cubicBezTo>
                  <a:cubicBezTo>
                    <a:pt x="38673" y="39546"/>
                    <a:pt x="42783" y="39120"/>
                    <a:pt x="47169" y="40648"/>
                  </a:cubicBezTo>
                  <a:cubicBezTo>
                    <a:pt x="49951" y="41601"/>
                    <a:pt x="51530" y="43405"/>
                    <a:pt x="56342" y="45034"/>
                  </a:cubicBezTo>
                  <a:cubicBezTo>
                    <a:pt x="58656" y="45830"/>
                    <a:pt x="60066" y="45918"/>
                    <a:pt x="61244" y="45918"/>
                  </a:cubicBezTo>
                  <a:cubicBezTo>
                    <a:pt x="61580" y="45918"/>
                    <a:pt x="61897" y="45911"/>
                    <a:pt x="62210" y="45911"/>
                  </a:cubicBezTo>
                  <a:cubicBezTo>
                    <a:pt x="63083" y="45911"/>
                    <a:pt x="63931" y="45967"/>
                    <a:pt x="65089" y="46388"/>
                  </a:cubicBezTo>
                  <a:cubicBezTo>
                    <a:pt x="68773" y="47741"/>
                    <a:pt x="69249" y="49871"/>
                    <a:pt x="73836" y="51400"/>
                  </a:cubicBezTo>
                  <a:lnTo>
                    <a:pt x="80978" y="32779"/>
                  </a:lnTo>
                  <a:cubicBezTo>
                    <a:pt x="80978" y="32779"/>
                    <a:pt x="38848" y="9345"/>
                    <a:pt x="27244" y="3104"/>
                  </a:cubicBezTo>
                  <a:cubicBezTo>
                    <a:pt x="23276" y="974"/>
                    <a:pt x="19231" y="1"/>
                    <a:pt x="15558"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2"/>
            <p:cNvSpPr/>
            <p:nvPr/>
          </p:nvSpPr>
          <p:spPr>
            <a:xfrm>
              <a:off x="5023133" y="3707839"/>
              <a:ext cx="7522" cy="77628"/>
            </a:xfrm>
            <a:custGeom>
              <a:rect b="b" l="l" r="r" t="t"/>
              <a:pathLst>
                <a:path extrusionOk="0" fill="none" h="5439" w="527">
                  <a:moveTo>
                    <a:pt x="527" y="0"/>
                  </a:moveTo>
                  <a:lnTo>
                    <a:pt x="1" y="5439"/>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2"/>
            <p:cNvSpPr/>
            <p:nvPr/>
          </p:nvSpPr>
          <p:spPr>
            <a:xfrm>
              <a:off x="4705841" y="3559391"/>
              <a:ext cx="162064" cy="296554"/>
            </a:xfrm>
            <a:custGeom>
              <a:rect b="b" l="l" r="r" t="t"/>
              <a:pathLst>
                <a:path extrusionOk="0" h="20778" w="11355">
                  <a:moveTo>
                    <a:pt x="7520" y="0"/>
                  </a:moveTo>
                  <a:lnTo>
                    <a:pt x="1" y="18572"/>
                  </a:lnTo>
                  <a:cubicBezTo>
                    <a:pt x="1029" y="19349"/>
                    <a:pt x="2257" y="20126"/>
                    <a:pt x="4212" y="20777"/>
                  </a:cubicBezTo>
                  <a:lnTo>
                    <a:pt x="11354" y="2156"/>
                  </a:lnTo>
                  <a:cubicBezTo>
                    <a:pt x="11354" y="2156"/>
                    <a:pt x="9926" y="1354"/>
                    <a:pt x="7520" y="0"/>
                  </a:cubicBez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2"/>
            <p:cNvSpPr/>
            <p:nvPr/>
          </p:nvSpPr>
          <p:spPr>
            <a:xfrm>
              <a:off x="4276595" y="3122324"/>
              <a:ext cx="1156130" cy="733621"/>
            </a:xfrm>
            <a:custGeom>
              <a:rect b="b" l="l" r="r" t="t"/>
              <a:pathLst>
                <a:path extrusionOk="0" h="51401" w="81004">
                  <a:moveTo>
                    <a:pt x="65432" y="1"/>
                  </a:moveTo>
                  <a:cubicBezTo>
                    <a:pt x="61760" y="1"/>
                    <a:pt x="57712" y="974"/>
                    <a:pt x="53735" y="3104"/>
                  </a:cubicBezTo>
                  <a:cubicBezTo>
                    <a:pt x="42156" y="9345"/>
                    <a:pt x="1" y="32779"/>
                    <a:pt x="1" y="32779"/>
                  </a:cubicBezTo>
                  <a:lnTo>
                    <a:pt x="7144" y="51400"/>
                  </a:lnTo>
                  <a:cubicBezTo>
                    <a:pt x="11730" y="49871"/>
                    <a:pt x="12206" y="47741"/>
                    <a:pt x="15890" y="46388"/>
                  </a:cubicBezTo>
                  <a:cubicBezTo>
                    <a:pt x="17048" y="45967"/>
                    <a:pt x="17896" y="45911"/>
                    <a:pt x="18769" y="45911"/>
                  </a:cubicBezTo>
                  <a:cubicBezTo>
                    <a:pt x="19083" y="45911"/>
                    <a:pt x="19400" y="45918"/>
                    <a:pt x="19736" y="45918"/>
                  </a:cubicBezTo>
                  <a:cubicBezTo>
                    <a:pt x="20913" y="45918"/>
                    <a:pt x="22323" y="45830"/>
                    <a:pt x="24637" y="45034"/>
                  </a:cubicBezTo>
                  <a:cubicBezTo>
                    <a:pt x="29449" y="43405"/>
                    <a:pt x="31028" y="41601"/>
                    <a:pt x="33810" y="40648"/>
                  </a:cubicBezTo>
                  <a:cubicBezTo>
                    <a:pt x="38221" y="39120"/>
                    <a:pt x="42307" y="39546"/>
                    <a:pt x="46392" y="38167"/>
                  </a:cubicBezTo>
                  <a:cubicBezTo>
                    <a:pt x="53259" y="35836"/>
                    <a:pt x="59199" y="33806"/>
                    <a:pt x="62206" y="32779"/>
                  </a:cubicBezTo>
                  <a:cubicBezTo>
                    <a:pt x="74412" y="28518"/>
                    <a:pt x="81003" y="18368"/>
                    <a:pt x="79274" y="9445"/>
                  </a:cubicBezTo>
                  <a:cubicBezTo>
                    <a:pt x="78137" y="3581"/>
                    <a:pt x="72475" y="1"/>
                    <a:pt x="65432"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2"/>
            <p:cNvSpPr/>
            <p:nvPr/>
          </p:nvSpPr>
          <p:spPr>
            <a:xfrm>
              <a:off x="4186450" y="3613755"/>
              <a:ext cx="188525" cy="229316"/>
            </a:xfrm>
            <a:custGeom>
              <a:rect b="b" l="l" r="r" t="t"/>
              <a:pathLst>
                <a:path extrusionOk="0" h="16067" w="13209">
                  <a:moveTo>
                    <a:pt x="9074" y="1"/>
                  </a:moveTo>
                  <a:lnTo>
                    <a:pt x="1" y="5164"/>
                  </a:lnTo>
                  <a:lnTo>
                    <a:pt x="1730" y="16066"/>
                  </a:lnTo>
                  <a:lnTo>
                    <a:pt x="13209" y="9224"/>
                  </a:lnTo>
                  <a:lnTo>
                    <a:pt x="9074"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2"/>
            <p:cNvSpPr/>
            <p:nvPr/>
          </p:nvSpPr>
          <p:spPr>
            <a:xfrm>
              <a:off x="4085586" y="3656159"/>
              <a:ext cx="221795" cy="416514"/>
            </a:xfrm>
            <a:custGeom>
              <a:rect b="b" l="l" r="r" t="t"/>
              <a:pathLst>
                <a:path extrusionOk="0" h="29183" w="15540">
                  <a:moveTo>
                    <a:pt x="8770" y="1"/>
                  </a:moveTo>
                  <a:cubicBezTo>
                    <a:pt x="4445" y="1"/>
                    <a:pt x="1730" y="2844"/>
                    <a:pt x="1730" y="2844"/>
                  </a:cubicBezTo>
                  <a:lnTo>
                    <a:pt x="0" y="2970"/>
                  </a:lnTo>
                  <a:lnTo>
                    <a:pt x="602" y="10313"/>
                  </a:lnTo>
                  <a:lnTo>
                    <a:pt x="2231" y="10062"/>
                  </a:lnTo>
                  <a:lnTo>
                    <a:pt x="2231" y="10062"/>
                  </a:lnTo>
                  <a:cubicBezTo>
                    <a:pt x="2231" y="10063"/>
                    <a:pt x="953" y="15125"/>
                    <a:pt x="1178" y="21366"/>
                  </a:cubicBezTo>
                  <a:cubicBezTo>
                    <a:pt x="1329" y="25200"/>
                    <a:pt x="3108" y="27631"/>
                    <a:pt x="4386" y="28885"/>
                  </a:cubicBezTo>
                  <a:cubicBezTo>
                    <a:pt x="4590" y="29088"/>
                    <a:pt x="4845" y="29182"/>
                    <a:pt x="5097" y="29182"/>
                  </a:cubicBezTo>
                  <a:cubicBezTo>
                    <a:pt x="5527" y="29182"/>
                    <a:pt x="5948" y="28908"/>
                    <a:pt x="6090" y="28433"/>
                  </a:cubicBezTo>
                  <a:lnTo>
                    <a:pt x="7619" y="22769"/>
                  </a:lnTo>
                  <a:lnTo>
                    <a:pt x="11078" y="13596"/>
                  </a:lnTo>
                  <a:lnTo>
                    <a:pt x="15539" y="10664"/>
                  </a:lnTo>
                  <a:lnTo>
                    <a:pt x="11379" y="7030"/>
                  </a:lnTo>
                  <a:lnTo>
                    <a:pt x="9273" y="8684"/>
                  </a:lnTo>
                  <a:lnTo>
                    <a:pt x="9875" y="62"/>
                  </a:lnTo>
                  <a:cubicBezTo>
                    <a:pt x="9496" y="20"/>
                    <a:pt x="9127" y="1"/>
                    <a:pt x="877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2"/>
            <p:cNvSpPr/>
            <p:nvPr/>
          </p:nvSpPr>
          <p:spPr>
            <a:xfrm>
              <a:off x="4114203" y="3707839"/>
              <a:ext cx="7165" cy="77628"/>
            </a:xfrm>
            <a:custGeom>
              <a:rect b="b" l="l" r="r" t="t"/>
              <a:pathLst>
                <a:path extrusionOk="0" fill="none" h="5439" w="502">
                  <a:moveTo>
                    <a:pt x="0" y="0"/>
                  </a:moveTo>
                  <a:lnTo>
                    <a:pt x="502" y="5439"/>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2"/>
            <p:cNvSpPr/>
            <p:nvPr/>
          </p:nvSpPr>
          <p:spPr>
            <a:xfrm>
              <a:off x="4276595" y="3559391"/>
              <a:ext cx="162064" cy="296554"/>
            </a:xfrm>
            <a:custGeom>
              <a:rect b="b" l="l" r="r" t="t"/>
              <a:pathLst>
                <a:path extrusionOk="0" h="20778" w="11355">
                  <a:moveTo>
                    <a:pt x="3835" y="0"/>
                  </a:moveTo>
                  <a:cubicBezTo>
                    <a:pt x="1454" y="1354"/>
                    <a:pt x="1" y="2156"/>
                    <a:pt x="1" y="2156"/>
                  </a:cubicBezTo>
                  <a:lnTo>
                    <a:pt x="7144" y="20777"/>
                  </a:lnTo>
                  <a:cubicBezTo>
                    <a:pt x="9099" y="20126"/>
                    <a:pt x="10327" y="19349"/>
                    <a:pt x="11354" y="18572"/>
                  </a:cubicBezTo>
                  <a:lnTo>
                    <a:pt x="383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2"/>
            <p:cNvSpPr/>
            <p:nvPr/>
          </p:nvSpPr>
          <p:spPr>
            <a:xfrm>
              <a:off x="3501085" y="2768138"/>
              <a:ext cx="129865" cy="184586"/>
            </a:xfrm>
            <a:custGeom>
              <a:rect b="b" l="l" r="r" t="t"/>
              <a:pathLst>
                <a:path extrusionOk="0" h="12933" w="9099">
                  <a:moveTo>
                    <a:pt x="4938" y="0"/>
                  </a:moveTo>
                  <a:cubicBezTo>
                    <a:pt x="4938" y="0"/>
                    <a:pt x="1" y="11529"/>
                    <a:pt x="2407" y="12833"/>
                  </a:cubicBezTo>
                  <a:cubicBezTo>
                    <a:pt x="2529" y="12900"/>
                    <a:pt x="2657" y="12932"/>
                    <a:pt x="2788" y="12932"/>
                  </a:cubicBezTo>
                  <a:cubicBezTo>
                    <a:pt x="5238" y="12932"/>
                    <a:pt x="9099" y="1780"/>
                    <a:pt x="9099" y="1780"/>
                  </a:cubicBezTo>
                  <a:lnTo>
                    <a:pt x="4938"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2"/>
            <p:cNvSpPr/>
            <p:nvPr/>
          </p:nvSpPr>
          <p:spPr>
            <a:xfrm>
              <a:off x="3314372" y="2649020"/>
              <a:ext cx="341255" cy="274731"/>
            </a:xfrm>
            <a:custGeom>
              <a:rect b="b" l="l" r="r" t="t"/>
              <a:pathLst>
                <a:path extrusionOk="0" h="19249" w="23910">
                  <a:moveTo>
                    <a:pt x="10551" y="0"/>
                  </a:moveTo>
                  <a:lnTo>
                    <a:pt x="9599" y="878"/>
                  </a:lnTo>
                  <a:lnTo>
                    <a:pt x="11228" y="2807"/>
                  </a:lnTo>
                  <a:lnTo>
                    <a:pt x="11178" y="5239"/>
                  </a:lnTo>
                  <a:lnTo>
                    <a:pt x="6767" y="5239"/>
                  </a:lnTo>
                  <a:lnTo>
                    <a:pt x="1604" y="3660"/>
                  </a:lnTo>
                  <a:lnTo>
                    <a:pt x="1228" y="4888"/>
                  </a:lnTo>
                  <a:lnTo>
                    <a:pt x="652" y="4612"/>
                  </a:lnTo>
                  <a:lnTo>
                    <a:pt x="0" y="6391"/>
                  </a:lnTo>
                  <a:lnTo>
                    <a:pt x="1103" y="7043"/>
                  </a:lnTo>
                  <a:lnTo>
                    <a:pt x="576" y="8321"/>
                  </a:lnTo>
                  <a:lnTo>
                    <a:pt x="2807" y="9950"/>
                  </a:lnTo>
                  <a:lnTo>
                    <a:pt x="5288" y="10477"/>
                  </a:lnTo>
                  <a:lnTo>
                    <a:pt x="2506" y="10502"/>
                  </a:lnTo>
                  <a:lnTo>
                    <a:pt x="902" y="9524"/>
                  </a:lnTo>
                  <a:lnTo>
                    <a:pt x="576" y="10502"/>
                  </a:lnTo>
                  <a:lnTo>
                    <a:pt x="2582" y="11655"/>
                  </a:lnTo>
                  <a:cubicBezTo>
                    <a:pt x="2582" y="11655"/>
                    <a:pt x="5061" y="12638"/>
                    <a:pt x="8424" y="12638"/>
                  </a:cubicBezTo>
                  <a:cubicBezTo>
                    <a:pt x="9585" y="12638"/>
                    <a:pt x="10850" y="12521"/>
                    <a:pt x="12155" y="12206"/>
                  </a:cubicBezTo>
                  <a:lnTo>
                    <a:pt x="20476" y="19249"/>
                  </a:lnTo>
                  <a:lnTo>
                    <a:pt x="23910" y="10878"/>
                  </a:lnTo>
                  <a:lnTo>
                    <a:pt x="14812" y="6943"/>
                  </a:lnTo>
                  <a:cubicBezTo>
                    <a:pt x="14812" y="6943"/>
                    <a:pt x="15389" y="4286"/>
                    <a:pt x="13283" y="2281"/>
                  </a:cubicBezTo>
                  <a:cubicBezTo>
                    <a:pt x="12080" y="1128"/>
                    <a:pt x="10551" y="0"/>
                    <a:pt x="10551"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2"/>
            <p:cNvSpPr/>
            <p:nvPr/>
          </p:nvSpPr>
          <p:spPr>
            <a:xfrm>
              <a:off x="3517184" y="2941620"/>
              <a:ext cx="142382" cy="107743"/>
            </a:xfrm>
            <a:custGeom>
              <a:rect b="b" l="l" r="r" t="t"/>
              <a:pathLst>
                <a:path extrusionOk="0" h="7549" w="9976">
                  <a:moveTo>
                    <a:pt x="3209" y="1"/>
                  </a:moveTo>
                  <a:cubicBezTo>
                    <a:pt x="3209" y="1"/>
                    <a:pt x="1" y="6241"/>
                    <a:pt x="2081" y="7369"/>
                  </a:cubicBezTo>
                  <a:cubicBezTo>
                    <a:pt x="2308" y="7493"/>
                    <a:pt x="2567" y="7548"/>
                    <a:pt x="2849" y="7548"/>
                  </a:cubicBezTo>
                  <a:cubicBezTo>
                    <a:pt x="5433" y="7548"/>
                    <a:pt x="9976" y="2883"/>
                    <a:pt x="9976" y="2883"/>
                  </a:cubicBezTo>
                  <a:lnTo>
                    <a:pt x="3209"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2"/>
            <p:cNvSpPr/>
            <p:nvPr/>
          </p:nvSpPr>
          <p:spPr>
            <a:xfrm>
              <a:off x="3535424" y="2782082"/>
              <a:ext cx="142382" cy="259003"/>
            </a:xfrm>
            <a:custGeom>
              <a:rect b="b" l="l" r="r" t="t"/>
              <a:pathLst>
                <a:path extrusionOk="0" h="18147" w="9976">
                  <a:moveTo>
                    <a:pt x="4913" y="1"/>
                  </a:moveTo>
                  <a:cubicBezTo>
                    <a:pt x="4913" y="1"/>
                    <a:pt x="3485" y="10577"/>
                    <a:pt x="1" y="11856"/>
                  </a:cubicBezTo>
                  <a:lnTo>
                    <a:pt x="9976" y="18146"/>
                  </a:lnTo>
                  <a:lnTo>
                    <a:pt x="9976" y="1981"/>
                  </a:lnTo>
                  <a:lnTo>
                    <a:pt x="4913"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2"/>
            <p:cNvSpPr/>
            <p:nvPr/>
          </p:nvSpPr>
          <p:spPr>
            <a:xfrm>
              <a:off x="3546871" y="2370720"/>
              <a:ext cx="668210" cy="823238"/>
            </a:xfrm>
            <a:custGeom>
              <a:rect b="b" l="l" r="r" t="t"/>
              <a:pathLst>
                <a:path extrusionOk="0" h="57680" w="46818">
                  <a:moveTo>
                    <a:pt x="40703" y="1"/>
                  </a:moveTo>
                  <a:cubicBezTo>
                    <a:pt x="35364" y="5940"/>
                    <a:pt x="35364" y="10477"/>
                    <a:pt x="35364" y="10477"/>
                  </a:cubicBezTo>
                  <a:lnTo>
                    <a:pt x="21755" y="36216"/>
                  </a:lnTo>
                  <a:lnTo>
                    <a:pt x="9174" y="30803"/>
                  </a:lnTo>
                  <a:cubicBezTo>
                    <a:pt x="5036" y="46467"/>
                    <a:pt x="1055" y="47385"/>
                    <a:pt x="179" y="47385"/>
                  </a:cubicBezTo>
                  <a:cubicBezTo>
                    <a:pt x="62" y="47385"/>
                    <a:pt x="1" y="47369"/>
                    <a:pt x="1" y="47369"/>
                  </a:cubicBezTo>
                  <a:lnTo>
                    <a:pt x="1" y="47369"/>
                  </a:lnTo>
                  <a:lnTo>
                    <a:pt x="18422" y="56191"/>
                  </a:lnTo>
                  <a:cubicBezTo>
                    <a:pt x="20545" y="57204"/>
                    <a:pt x="22776" y="57680"/>
                    <a:pt x="24966" y="57680"/>
                  </a:cubicBezTo>
                  <a:cubicBezTo>
                    <a:pt x="31127" y="57680"/>
                    <a:pt x="36975" y="53914"/>
                    <a:pt x="39249" y="47720"/>
                  </a:cubicBezTo>
                  <a:lnTo>
                    <a:pt x="46818" y="27068"/>
                  </a:lnTo>
                  <a:lnTo>
                    <a:pt x="40703"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2"/>
            <p:cNvSpPr/>
            <p:nvPr/>
          </p:nvSpPr>
          <p:spPr>
            <a:xfrm>
              <a:off x="3617349" y="2977758"/>
              <a:ext cx="191737" cy="94441"/>
            </a:xfrm>
            <a:custGeom>
              <a:rect b="b" l="l" r="r" t="t"/>
              <a:pathLst>
                <a:path extrusionOk="0" fill="none" h="6617" w="13434">
                  <a:moveTo>
                    <a:pt x="0" y="0"/>
                  </a:moveTo>
                  <a:lnTo>
                    <a:pt x="13434" y="6617"/>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2"/>
            <p:cNvSpPr/>
            <p:nvPr/>
          </p:nvSpPr>
          <p:spPr>
            <a:xfrm>
              <a:off x="3667416" y="2950569"/>
              <a:ext cx="25776" cy="25762"/>
            </a:xfrm>
            <a:custGeom>
              <a:rect b="b" l="l" r="r" t="t"/>
              <a:pathLst>
                <a:path extrusionOk="0" h="1805" w="1806">
                  <a:moveTo>
                    <a:pt x="903" y="0"/>
                  </a:moveTo>
                  <a:cubicBezTo>
                    <a:pt x="402" y="0"/>
                    <a:pt x="1" y="401"/>
                    <a:pt x="1" y="903"/>
                  </a:cubicBezTo>
                  <a:cubicBezTo>
                    <a:pt x="1" y="1404"/>
                    <a:pt x="402" y="1805"/>
                    <a:pt x="903" y="1805"/>
                  </a:cubicBezTo>
                  <a:cubicBezTo>
                    <a:pt x="1404" y="1805"/>
                    <a:pt x="1805" y="1404"/>
                    <a:pt x="1805" y="903"/>
                  </a:cubicBezTo>
                  <a:cubicBezTo>
                    <a:pt x="1805" y="401"/>
                    <a:pt x="1404" y="0"/>
                    <a:pt x="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2"/>
            <p:cNvSpPr/>
            <p:nvPr/>
          </p:nvSpPr>
          <p:spPr>
            <a:xfrm>
              <a:off x="3742547" y="2990989"/>
              <a:ext cx="25762" cy="26133"/>
            </a:xfrm>
            <a:custGeom>
              <a:rect b="b" l="l" r="r" t="t"/>
              <a:pathLst>
                <a:path extrusionOk="0" h="1831" w="1805">
                  <a:moveTo>
                    <a:pt x="902" y="0"/>
                  </a:moveTo>
                  <a:cubicBezTo>
                    <a:pt x="401" y="0"/>
                    <a:pt x="0" y="401"/>
                    <a:pt x="0" y="903"/>
                  </a:cubicBezTo>
                  <a:cubicBezTo>
                    <a:pt x="0" y="1404"/>
                    <a:pt x="401" y="1830"/>
                    <a:pt x="902" y="1830"/>
                  </a:cubicBezTo>
                  <a:cubicBezTo>
                    <a:pt x="1404" y="1830"/>
                    <a:pt x="1805" y="1404"/>
                    <a:pt x="1805" y="903"/>
                  </a:cubicBezTo>
                  <a:cubicBezTo>
                    <a:pt x="1805" y="401"/>
                    <a:pt x="1404" y="0"/>
                    <a:pt x="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2"/>
            <p:cNvSpPr/>
            <p:nvPr/>
          </p:nvSpPr>
          <p:spPr>
            <a:xfrm>
              <a:off x="3857369" y="2887613"/>
              <a:ext cx="114837" cy="51524"/>
            </a:xfrm>
            <a:custGeom>
              <a:rect b="b" l="l" r="r" t="t"/>
              <a:pathLst>
                <a:path extrusionOk="0" fill="none" h="3610" w="8046">
                  <a:moveTo>
                    <a:pt x="0" y="0"/>
                  </a:moveTo>
                  <a:lnTo>
                    <a:pt x="8045" y="3609"/>
                  </a:lnTo>
                </a:path>
              </a:pathLst>
            </a:custGeom>
            <a:noFill/>
            <a:ln cap="flat" cmpd="sng" w="8150">
              <a:solidFill>
                <a:srgbClr val="141D3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2"/>
            <p:cNvSpPr/>
            <p:nvPr/>
          </p:nvSpPr>
          <p:spPr>
            <a:xfrm>
              <a:off x="3887056" y="2882603"/>
              <a:ext cx="118419" cy="5024"/>
            </a:xfrm>
            <a:custGeom>
              <a:rect b="b" l="l" r="r" t="t"/>
              <a:pathLst>
                <a:path extrusionOk="0" fill="none" h="352" w="8297">
                  <a:moveTo>
                    <a:pt x="0" y="0"/>
                  </a:moveTo>
                  <a:lnTo>
                    <a:pt x="8296" y="351"/>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2"/>
            <p:cNvSpPr/>
            <p:nvPr/>
          </p:nvSpPr>
          <p:spPr>
            <a:xfrm>
              <a:off x="3419175" y="2737010"/>
              <a:ext cx="15400" cy="54749"/>
            </a:xfrm>
            <a:custGeom>
              <a:rect b="b" l="l" r="r" t="t"/>
              <a:pathLst>
                <a:path extrusionOk="0" fill="none" h="3836" w="1079">
                  <a:moveTo>
                    <a:pt x="1078" y="1"/>
                  </a:moveTo>
                  <a:lnTo>
                    <a:pt x="0" y="3836"/>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2"/>
            <p:cNvSpPr/>
            <p:nvPr/>
          </p:nvSpPr>
          <p:spPr>
            <a:xfrm>
              <a:off x="3430978" y="2759903"/>
              <a:ext cx="73703" cy="26490"/>
            </a:xfrm>
            <a:custGeom>
              <a:rect b="b" l="l" r="r" t="t"/>
              <a:pathLst>
                <a:path extrusionOk="0" fill="none" h="1856" w="5164">
                  <a:moveTo>
                    <a:pt x="1" y="1856"/>
                  </a:moveTo>
                  <a:cubicBezTo>
                    <a:pt x="1128" y="978"/>
                    <a:pt x="3234" y="1"/>
                    <a:pt x="5163" y="1279"/>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2"/>
            <p:cNvSpPr/>
            <p:nvPr/>
          </p:nvSpPr>
          <p:spPr>
            <a:xfrm>
              <a:off x="5513550" y="2768138"/>
              <a:ext cx="129865" cy="184586"/>
            </a:xfrm>
            <a:custGeom>
              <a:rect b="b" l="l" r="r" t="t"/>
              <a:pathLst>
                <a:path extrusionOk="0" h="12933" w="9099">
                  <a:moveTo>
                    <a:pt x="4161" y="0"/>
                  </a:moveTo>
                  <a:lnTo>
                    <a:pt x="1" y="1780"/>
                  </a:lnTo>
                  <a:cubicBezTo>
                    <a:pt x="1" y="1780"/>
                    <a:pt x="3884" y="12932"/>
                    <a:pt x="6336" y="12932"/>
                  </a:cubicBezTo>
                  <a:cubicBezTo>
                    <a:pt x="6467" y="12932"/>
                    <a:pt x="6595" y="12900"/>
                    <a:pt x="6717" y="12833"/>
                  </a:cubicBezTo>
                  <a:cubicBezTo>
                    <a:pt x="9098" y="11529"/>
                    <a:pt x="4161" y="0"/>
                    <a:pt x="4161" y="0"/>
                  </a:cubicBez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2"/>
            <p:cNvSpPr/>
            <p:nvPr/>
          </p:nvSpPr>
          <p:spPr>
            <a:xfrm>
              <a:off x="5488873" y="2649020"/>
              <a:ext cx="341270" cy="274731"/>
            </a:xfrm>
            <a:custGeom>
              <a:rect b="b" l="l" r="r" t="t"/>
              <a:pathLst>
                <a:path extrusionOk="0" h="19249" w="23911">
                  <a:moveTo>
                    <a:pt x="13384" y="0"/>
                  </a:moveTo>
                  <a:cubicBezTo>
                    <a:pt x="13384" y="0"/>
                    <a:pt x="11855" y="1128"/>
                    <a:pt x="10652" y="2281"/>
                  </a:cubicBezTo>
                  <a:cubicBezTo>
                    <a:pt x="8522" y="4286"/>
                    <a:pt x="9123" y="6943"/>
                    <a:pt x="9123" y="6943"/>
                  </a:cubicBezTo>
                  <a:lnTo>
                    <a:pt x="0" y="10878"/>
                  </a:lnTo>
                  <a:lnTo>
                    <a:pt x="3434" y="19249"/>
                  </a:lnTo>
                  <a:lnTo>
                    <a:pt x="11755" y="12206"/>
                  </a:lnTo>
                  <a:cubicBezTo>
                    <a:pt x="13060" y="12521"/>
                    <a:pt x="14326" y="12638"/>
                    <a:pt x="15486" y="12638"/>
                  </a:cubicBezTo>
                  <a:cubicBezTo>
                    <a:pt x="18849" y="12638"/>
                    <a:pt x="21329" y="11655"/>
                    <a:pt x="21329" y="11655"/>
                  </a:cubicBezTo>
                  <a:lnTo>
                    <a:pt x="23334" y="10502"/>
                  </a:lnTo>
                  <a:lnTo>
                    <a:pt x="23008" y="9524"/>
                  </a:lnTo>
                  <a:lnTo>
                    <a:pt x="21429" y="10502"/>
                  </a:lnTo>
                  <a:lnTo>
                    <a:pt x="18622" y="10477"/>
                  </a:lnTo>
                  <a:lnTo>
                    <a:pt x="21103" y="9950"/>
                  </a:lnTo>
                  <a:lnTo>
                    <a:pt x="23334" y="8321"/>
                  </a:lnTo>
                  <a:lnTo>
                    <a:pt x="22832" y="7043"/>
                  </a:lnTo>
                  <a:lnTo>
                    <a:pt x="23910" y="6391"/>
                  </a:lnTo>
                  <a:lnTo>
                    <a:pt x="23284" y="4612"/>
                  </a:lnTo>
                  <a:lnTo>
                    <a:pt x="22682" y="4888"/>
                  </a:lnTo>
                  <a:lnTo>
                    <a:pt x="22306" y="3660"/>
                  </a:lnTo>
                  <a:lnTo>
                    <a:pt x="17168" y="5239"/>
                  </a:lnTo>
                  <a:lnTo>
                    <a:pt x="12732" y="5239"/>
                  </a:lnTo>
                  <a:lnTo>
                    <a:pt x="12682" y="2807"/>
                  </a:lnTo>
                  <a:lnTo>
                    <a:pt x="14311" y="878"/>
                  </a:lnTo>
                  <a:lnTo>
                    <a:pt x="13384"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2"/>
            <p:cNvSpPr/>
            <p:nvPr/>
          </p:nvSpPr>
          <p:spPr>
            <a:xfrm>
              <a:off x="5484934" y="2941620"/>
              <a:ext cx="142382" cy="107743"/>
            </a:xfrm>
            <a:custGeom>
              <a:rect b="b" l="l" r="r" t="t"/>
              <a:pathLst>
                <a:path extrusionOk="0" h="7549" w="9976">
                  <a:moveTo>
                    <a:pt x="6767" y="1"/>
                  </a:moveTo>
                  <a:lnTo>
                    <a:pt x="1" y="2883"/>
                  </a:lnTo>
                  <a:cubicBezTo>
                    <a:pt x="1" y="2883"/>
                    <a:pt x="4543" y="7548"/>
                    <a:pt x="7128" y="7548"/>
                  </a:cubicBezTo>
                  <a:cubicBezTo>
                    <a:pt x="7410" y="7548"/>
                    <a:pt x="7668" y="7493"/>
                    <a:pt x="7895" y="7369"/>
                  </a:cubicBezTo>
                  <a:cubicBezTo>
                    <a:pt x="9976" y="6241"/>
                    <a:pt x="6767" y="1"/>
                    <a:pt x="6767"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2"/>
            <p:cNvSpPr/>
            <p:nvPr/>
          </p:nvSpPr>
          <p:spPr>
            <a:xfrm>
              <a:off x="5466693" y="2782082"/>
              <a:ext cx="142739" cy="259003"/>
            </a:xfrm>
            <a:custGeom>
              <a:rect b="b" l="l" r="r" t="t"/>
              <a:pathLst>
                <a:path extrusionOk="0" h="18147" w="10001">
                  <a:moveTo>
                    <a:pt x="5063" y="1"/>
                  </a:moveTo>
                  <a:lnTo>
                    <a:pt x="0" y="1981"/>
                  </a:lnTo>
                  <a:lnTo>
                    <a:pt x="0" y="18146"/>
                  </a:lnTo>
                  <a:lnTo>
                    <a:pt x="10000" y="11856"/>
                  </a:lnTo>
                  <a:cubicBezTo>
                    <a:pt x="6517" y="10577"/>
                    <a:pt x="5063" y="1"/>
                    <a:pt x="5063"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2"/>
            <p:cNvSpPr/>
            <p:nvPr/>
          </p:nvSpPr>
          <p:spPr>
            <a:xfrm>
              <a:off x="4929419" y="2370720"/>
              <a:ext cx="668210" cy="823238"/>
            </a:xfrm>
            <a:custGeom>
              <a:rect b="b" l="l" r="r" t="t"/>
              <a:pathLst>
                <a:path extrusionOk="0" h="57680" w="46818">
                  <a:moveTo>
                    <a:pt x="6115" y="1"/>
                  </a:moveTo>
                  <a:lnTo>
                    <a:pt x="0" y="27068"/>
                  </a:lnTo>
                  <a:lnTo>
                    <a:pt x="7569" y="47720"/>
                  </a:lnTo>
                  <a:cubicBezTo>
                    <a:pt x="9862" y="53914"/>
                    <a:pt x="15714" y="57680"/>
                    <a:pt x="21866" y="57680"/>
                  </a:cubicBezTo>
                  <a:cubicBezTo>
                    <a:pt x="24054" y="57680"/>
                    <a:pt x="26279" y="57204"/>
                    <a:pt x="28396" y="56191"/>
                  </a:cubicBezTo>
                  <a:lnTo>
                    <a:pt x="46817" y="47369"/>
                  </a:lnTo>
                  <a:lnTo>
                    <a:pt x="46817" y="47369"/>
                  </a:lnTo>
                  <a:cubicBezTo>
                    <a:pt x="46817" y="47369"/>
                    <a:pt x="46756" y="47385"/>
                    <a:pt x="46640" y="47385"/>
                  </a:cubicBezTo>
                  <a:cubicBezTo>
                    <a:pt x="45768" y="47385"/>
                    <a:pt x="41804" y="46467"/>
                    <a:pt x="37644" y="30803"/>
                  </a:cubicBezTo>
                  <a:lnTo>
                    <a:pt x="25088" y="36216"/>
                  </a:lnTo>
                  <a:lnTo>
                    <a:pt x="11454" y="10477"/>
                  </a:lnTo>
                  <a:cubicBezTo>
                    <a:pt x="11454" y="10477"/>
                    <a:pt x="11454" y="5940"/>
                    <a:pt x="6115"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2"/>
            <p:cNvSpPr/>
            <p:nvPr/>
          </p:nvSpPr>
          <p:spPr>
            <a:xfrm>
              <a:off x="5335415" y="2977758"/>
              <a:ext cx="191737" cy="94441"/>
            </a:xfrm>
            <a:custGeom>
              <a:rect b="b" l="l" r="r" t="t"/>
              <a:pathLst>
                <a:path extrusionOk="0" fill="none" h="6617" w="13434">
                  <a:moveTo>
                    <a:pt x="13434" y="0"/>
                  </a:moveTo>
                  <a:lnTo>
                    <a:pt x="0" y="6617"/>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2"/>
            <p:cNvSpPr/>
            <p:nvPr/>
          </p:nvSpPr>
          <p:spPr>
            <a:xfrm>
              <a:off x="5451308" y="2950569"/>
              <a:ext cx="26133" cy="25762"/>
            </a:xfrm>
            <a:custGeom>
              <a:rect b="b" l="l" r="r" t="t"/>
              <a:pathLst>
                <a:path extrusionOk="0" h="1805" w="1831">
                  <a:moveTo>
                    <a:pt x="903" y="0"/>
                  </a:moveTo>
                  <a:cubicBezTo>
                    <a:pt x="402" y="0"/>
                    <a:pt x="1" y="401"/>
                    <a:pt x="1" y="903"/>
                  </a:cubicBezTo>
                  <a:cubicBezTo>
                    <a:pt x="1" y="1404"/>
                    <a:pt x="402" y="1805"/>
                    <a:pt x="903" y="1805"/>
                  </a:cubicBezTo>
                  <a:cubicBezTo>
                    <a:pt x="1404" y="1805"/>
                    <a:pt x="1830" y="1404"/>
                    <a:pt x="1830" y="903"/>
                  </a:cubicBezTo>
                  <a:cubicBezTo>
                    <a:pt x="1830" y="401"/>
                    <a:pt x="1404" y="0"/>
                    <a:pt x="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2"/>
            <p:cNvSpPr/>
            <p:nvPr/>
          </p:nvSpPr>
          <p:spPr>
            <a:xfrm>
              <a:off x="5376192" y="2990989"/>
              <a:ext cx="26133" cy="26133"/>
            </a:xfrm>
            <a:custGeom>
              <a:rect b="b" l="l" r="r" t="t"/>
              <a:pathLst>
                <a:path extrusionOk="0" h="1831" w="1831">
                  <a:moveTo>
                    <a:pt x="903" y="0"/>
                  </a:moveTo>
                  <a:cubicBezTo>
                    <a:pt x="402" y="0"/>
                    <a:pt x="1" y="401"/>
                    <a:pt x="1" y="903"/>
                  </a:cubicBezTo>
                  <a:cubicBezTo>
                    <a:pt x="1" y="1404"/>
                    <a:pt x="402" y="1830"/>
                    <a:pt x="903" y="1830"/>
                  </a:cubicBezTo>
                  <a:cubicBezTo>
                    <a:pt x="1404" y="1830"/>
                    <a:pt x="1830" y="1404"/>
                    <a:pt x="1830" y="903"/>
                  </a:cubicBezTo>
                  <a:cubicBezTo>
                    <a:pt x="1830" y="401"/>
                    <a:pt x="1404" y="0"/>
                    <a:pt x="9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2"/>
            <p:cNvSpPr/>
            <p:nvPr/>
          </p:nvSpPr>
          <p:spPr>
            <a:xfrm>
              <a:off x="5172295" y="2887613"/>
              <a:ext cx="115193" cy="51524"/>
            </a:xfrm>
            <a:custGeom>
              <a:rect b="b" l="l" r="r" t="t"/>
              <a:pathLst>
                <a:path extrusionOk="0" fill="none" h="3610" w="8071">
                  <a:moveTo>
                    <a:pt x="8071" y="0"/>
                  </a:moveTo>
                  <a:lnTo>
                    <a:pt x="1" y="3609"/>
                  </a:lnTo>
                </a:path>
              </a:pathLst>
            </a:custGeom>
            <a:noFill/>
            <a:ln cap="flat" cmpd="sng" w="8150">
              <a:solidFill>
                <a:srgbClr val="141D30"/>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2"/>
            <p:cNvSpPr/>
            <p:nvPr/>
          </p:nvSpPr>
          <p:spPr>
            <a:xfrm>
              <a:off x="5139025" y="2882603"/>
              <a:ext cx="118419" cy="5024"/>
            </a:xfrm>
            <a:custGeom>
              <a:rect b="b" l="l" r="r" t="t"/>
              <a:pathLst>
                <a:path extrusionOk="0" fill="none" h="352" w="8297">
                  <a:moveTo>
                    <a:pt x="8297" y="0"/>
                  </a:moveTo>
                  <a:lnTo>
                    <a:pt x="1" y="351"/>
                  </a:lnTo>
                </a:path>
              </a:pathLst>
            </a:custGeom>
            <a:noFill/>
            <a:ln cap="rnd" cmpd="sng" w="8150">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2"/>
            <p:cNvSpPr/>
            <p:nvPr/>
          </p:nvSpPr>
          <p:spPr>
            <a:xfrm>
              <a:off x="5713508" y="2718769"/>
              <a:ext cx="99094" cy="28631"/>
            </a:xfrm>
            <a:custGeom>
              <a:rect b="b" l="l" r="r" t="t"/>
              <a:pathLst>
                <a:path extrusionOk="0" fill="none" h="2006" w="6943">
                  <a:moveTo>
                    <a:pt x="6943" y="1"/>
                  </a:moveTo>
                  <a:lnTo>
                    <a:pt x="1805" y="1855"/>
                  </a:lnTo>
                  <a:lnTo>
                    <a:pt x="1" y="2006"/>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2"/>
            <p:cNvSpPr/>
            <p:nvPr/>
          </p:nvSpPr>
          <p:spPr>
            <a:xfrm>
              <a:off x="5722100" y="2749541"/>
              <a:ext cx="92657" cy="25405"/>
            </a:xfrm>
            <a:custGeom>
              <a:rect b="b" l="l" r="r" t="t"/>
              <a:pathLst>
                <a:path extrusionOk="0" fill="none" h="1780" w="6492">
                  <a:moveTo>
                    <a:pt x="6491" y="0"/>
                  </a:moveTo>
                  <a:lnTo>
                    <a:pt x="3033" y="1504"/>
                  </a:lnTo>
                  <a:lnTo>
                    <a:pt x="0" y="1780"/>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2"/>
            <p:cNvSpPr/>
            <p:nvPr/>
          </p:nvSpPr>
          <p:spPr>
            <a:xfrm>
              <a:off x="5709940" y="2737010"/>
              <a:ext cx="15743" cy="54749"/>
            </a:xfrm>
            <a:custGeom>
              <a:rect b="b" l="l" r="r" t="t"/>
              <a:pathLst>
                <a:path extrusionOk="0" fill="none" h="3836" w="1103">
                  <a:moveTo>
                    <a:pt x="0" y="1"/>
                  </a:moveTo>
                  <a:lnTo>
                    <a:pt x="1103" y="3836"/>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2"/>
            <p:cNvSpPr/>
            <p:nvPr/>
          </p:nvSpPr>
          <p:spPr>
            <a:xfrm>
              <a:off x="5640176" y="2759903"/>
              <a:ext cx="73346" cy="26490"/>
            </a:xfrm>
            <a:custGeom>
              <a:rect b="b" l="l" r="r" t="t"/>
              <a:pathLst>
                <a:path extrusionOk="0" fill="none" h="1856" w="5139">
                  <a:moveTo>
                    <a:pt x="5139" y="1856"/>
                  </a:moveTo>
                  <a:cubicBezTo>
                    <a:pt x="4011" y="978"/>
                    <a:pt x="1906" y="1"/>
                    <a:pt x="1" y="1279"/>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2"/>
            <p:cNvSpPr/>
            <p:nvPr/>
          </p:nvSpPr>
          <p:spPr>
            <a:xfrm>
              <a:off x="4494793" y="2135709"/>
              <a:ext cx="154557" cy="176365"/>
            </a:xfrm>
            <a:custGeom>
              <a:rect b="b" l="l" r="r" t="t"/>
              <a:pathLst>
                <a:path extrusionOk="0" h="12357" w="10829">
                  <a:moveTo>
                    <a:pt x="527" y="0"/>
                  </a:moveTo>
                  <a:lnTo>
                    <a:pt x="1" y="9173"/>
                  </a:lnTo>
                  <a:lnTo>
                    <a:pt x="5415" y="12356"/>
                  </a:lnTo>
                  <a:lnTo>
                    <a:pt x="10828" y="9173"/>
                  </a:lnTo>
                  <a:lnTo>
                    <a:pt x="10302"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2"/>
            <p:cNvSpPr/>
            <p:nvPr/>
          </p:nvSpPr>
          <p:spPr>
            <a:xfrm>
              <a:off x="4535584" y="2288810"/>
              <a:ext cx="72975" cy="60101"/>
            </a:xfrm>
            <a:custGeom>
              <a:rect b="b" l="l" r="r" t="t"/>
              <a:pathLst>
                <a:path extrusionOk="0" h="4211" w="5113">
                  <a:moveTo>
                    <a:pt x="0" y="0"/>
                  </a:moveTo>
                  <a:lnTo>
                    <a:pt x="1253" y="4211"/>
                  </a:lnTo>
                  <a:lnTo>
                    <a:pt x="3860" y="4211"/>
                  </a:lnTo>
                  <a:lnTo>
                    <a:pt x="5113"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2"/>
            <p:cNvSpPr/>
            <p:nvPr/>
          </p:nvSpPr>
          <p:spPr>
            <a:xfrm>
              <a:off x="4430410" y="2053386"/>
              <a:ext cx="71206" cy="67880"/>
            </a:xfrm>
            <a:custGeom>
              <a:rect b="b" l="l" r="r" t="t"/>
              <a:pathLst>
                <a:path extrusionOk="0" h="4756" w="4989">
                  <a:moveTo>
                    <a:pt x="2235" y="1"/>
                  </a:moveTo>
                  <a:cubicBezTo>
                    <a:pt x="1941" y="1"/>
                    <a:pt x="1649" y="66"/>
                    <a:pt x="1379" y="204"/>
                  </a:cubicBezTo>
                  <a:cubicBezTo>
                    <a:pt x="352" y="756"/>
                    <a:pt x="1" y="2159"/>
                    <a:pt x="627" y="3362"/>
                  </a:cubicBezTo>
                  <a:cubicBezTo>
                    <a:pt x="1088" y="4228"/>
                    <a:pt x="1927" y="4755"/>
                    <a:pt x="2747" y="4755"/>
                  </a:cubicBezTo>
                  <a:cubicBezTo>
                    <a:pt x="3044" y="4755"/>
                    <a:pt x="3337" y="4686"/>
                    <a:pt x="3610" y="4540"/>
                  </a:cubicBezTo>
                  <a:cubicBezTo>
                    <a:pt x="4662" y="4014"/>
                    <a:pt x="4988" y="2610"/>
                    <a:pt x="4362" y="1407"/>
                  </a:cubicBezTo>
                  <a:cubicBezTo>
                    <a:pt x="3918" y="520"/>
                    <a:pt x="3065" y="1"/>
                    <a:pt x="2235"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2"/>
            <p:cNvSpPr/>
            <p:nvPr/>
          </p:nvSpPr>
          <p:spPr>
            <a:xfrm>
              <a:off x="4449007" y="2062020"/>
              <a:ext cx="41162" cy="21480"/>
            </a:xfrm>
            <a:custGeom>
              <a:rect b="b" l="l" r="r" t="t"/>
              <a:pathLst>
                <a:path extrusionOk="0" fill="none" h="1505" w="2884">
                  <a:moveTo>
                    <a:pt x="1" y="1429"/>
                  </a:moveTo>
                  <a:cubicBezTo>
                    <a:pt x="277" y="126"/>
                    <a:pt x="1705" y="0"/>
                    <a:pt x="2883" y="1504"/>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4642528" y="2053386"/>
              <a:ext cx="71206" cy="67880"/>
            </a:xfrm>
            <a:custGeom>
              <a:rect b="b" l="l" r="r" t="t"/>
              <a:pathLst>
                <a:path extrusionOk="0" h="4756" w="4989">
                  <a:moveTo>
                    <a:pt x="2754" y="1"/>
                  </a:moveTo>
                  <a:cubicBezTo>
                    <a:pt x="1924" y="1"/>
                    <a:pt x="1071" y="520"/>
                    <a:pt x="627" y="1407"/>
                  </a:cubicBezTo>
                  <a:cubicBezTo>
                    <a:pt x="1" y="2610"/>
                    <a:pt x="327" y="4014"/>
                    <a:pt x="1379" y="4540"/>
                  </a:cubicBezTo>
                  <a:cubicBezTo>
                    <a:pt x="1652" y="4686"/>
                    <a:pt x="1945" y="4755"/>
                    <a:pt x="2242" y="4755"/>
                  </a:cubicBezTo>
                  <a:cubicBezTo>
                    <a:pt x="3062" y="4755"/>
                    <a:pt x="3901" y="4228"/>
                    <a:pt x="4362" y="3362"/>
                  </a:cubicBezTo>
                  <a:cubicBezTo>
                    <a:pt x="4988" y="2159"/>
                    <a:pt x="4637" y="756"/>
                    <a:pt x="3610" y="204"/>
                  </a:cubicBezTo>
                  <a:cubicBezTo>
                    <a:pt x="3340" y="66"/>
                    <a:pt x="3048" y="1"/>
                    <a:pt x="2754"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4653974" y="2062020"/>
              <a:ext cx="41162" cy="21480"/>
            </a:xfrm>
            <a:custGeom>
              <a:rect b="b" l="l" r="r" t="t"/>
              <a:pathLst>
                <a:path extrusionOk="0" fill="none" h="1505" w="2884">
                  <a:moveTo>
                    <a:pt x="2883" y="1429"/>
                  </a:moveTo>
                  <a:cubicBezTo>
                    <a:pt x="2607" y="126"/>
                    <a:pt x="1179" y="0"/>
                    <a:pt x="1" y="1504"/>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2"/>
            <p:cNvSpPr/>
            <p:nvPr/>
          </p:nvSpPr>
          <p:spPr>
            <a:xfrm>
              <a:off x="4469759" y="1970448"/>
              <a:ext cx="204625" cy="216785"/>
            </a:xfrm>
            <a:custGeom>
              <a:rect b="b" l="l" r="r" t="t"/>
              <a:pathLst>
                <a:path extrusionOk="0" h="15189" w="14337">
                  <a:moveTo>
                    <a:pt x="2507" y="0"/>
                  </a:moveTo>
                  <a:cubicBezTo>
                    <a:pt x="1955" y="0"/>
                    <a:pt x="1529" y="477"/>
                    <a:pt x="1630" y="1028"/>
                  </a:cubicBezTo>
                  <a:cubicBezTo>
                    <a:pt x="1805" y="2306"/>
                    <a:pt x="1429" y="3609"/>
                    <a:pt x="577" y="4587"/>
                  </a:cubicBezTo>
                  <a:lnTo>
                    <a:pt x="1" y="5238"/>
                  </a:lnTo>
                  <a:cubicBezTo>
                    <a:pt x="402" y="13384"/>
                    <a:pt x="5164" y="15188"/>
                    <a:pt x="7169" y="15188"/>
                  </a:cubicBezTo>
                  <a:cubicBezTo>
                    <a:pt x="9174" y="15188"/>
                    <a:pt x="13935" y="13384"/>
                    <a:pt x="14336" y="5238"/>
                  </a:cubicBezTo>
                  <a:lnTo>
                    <a:pt x="13760" y="4587"/>
                  </a:lnTo>
                  <a:cubicBezTo>
                    <a:pt x="12908" y="3609"/>
                    <a:pt x="12532" y="2306"/>
                    <a:pt x="12707" y="1028"/>
                  </a:cubicBezTo>
                  <a:cubicBezTo>
                    <a:pt x="12808" y="477"/>
                    <a:pt x="12382" y="0"/>
                    <a:pt x="11830"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4509822" y="2048790"/>
              <a:ext cx="40791" cy="12888"/>
            </a:xfrm>
            <a:custGeom>
              <a:rect b="b" l="l" r="r" t="t"/>
              <a:pathLst>
                <a:path extrusionOk="0" fill="none" h="903" w="2858">
                  <a:moveTo>
                    <a:pt x="1" y="75"/>
                  </a:moveTo>
                  <a:cubicBezTo>
                    <a:pt x="627" y="902"/>
                    <a:pt x="1981" y="877"/>
                    <a:pt x="2858" y="0"/>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2"/>
            <p:cNvSpPr/>
            <p:nvPr/>
          </p:nvSpPr>
          <p:spPr>
            <a:xfrm>
              <a:off x="4503029" y="2012295"/>
              <a:ext cx="49740" cy="10034"/>
            </a:xfrm>
            <a:custGeom>
              <a:rect b="b" l="l" r="r" t="t"/>
              <a:pathLst>
                <a:path extrusionOk="0" fill="none" h="703" w="3485">
                  <a:moveTo>
                    <a:pt x="0" y="702"/>
                  </a:moveTo>
                  <a:cubicBezTo>
                    <a:pt x="1128" y="101"/>
                    <a:pt x="2381" y="1"/>
                    <a:pt x="3484" y="702"/>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4593530" y="2048790"/>
              <a:ext cx="40791" cy="12888"/>
            </a:xfrm>
            <a:custGeom>
              <a:rect b="b" l="l" r="r" t="t"/>
              <a:pathLst>
                <a:path extrusionOk="0" fill="none" h="903" w="2858">
                  <a:moveTo>
                    <a:pt x="2857" y="75"/>
                  </a:moveTo>
                  <a:cubicBezTo>
                    <a:pt x="2231" y="902"/>
                    <a:pt x="877" y="877"/>
                    <a:pt x="0" y="0"/>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4591375" y="2012295"/>
              <a:ext cx="49740" cy="10034"/>
            </a:xfrm>
            <a:custGeom>
              <a:rect b="b" l="l" r="r" t="t"/>
              <a:pathLst>
                <a:path extrusionOk="0" fill="none" h="703" w="3485">
                  <a:moveTo>
                    <a:pt x="3485" y="702"/>
                  </a:moveTo>
                  <a:cubicBezTo>
                    <a:pt x="2357" y="101"/>
                    <a:pt x="1104" y="1"/>
                    <a:pt x="1" y="702"/>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4567412" y="2036615"/>
              <a:ext cx="19339" cy="42946"/>
            </a:xfrm>
            <a:custGeom>
              <a:rect b="b" l="l" r="r" t="t"/>
              <a:pathLst>
                <a:path extrusionOk="0" fill="none" h="3009" w="1355">
                  <a:moveTo>
                    <a:pt x="1" y="1"/>
                  </a:moveTo>
                  <a:lnTo>
                    <a:pt x="1" y="3008"/>
                  </a:lnTo>
                  <a:lnTo>
                    <a:pt x="1354" y="2733"/>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4538795" y="2093491"/>
              <a:ext cx="66553" cy="18269"/>
            </a:xfrm>
            <a:custGeom>
              <a:rect b="b" l="l" r="r" t="t"/>
              <a:pathLst>
                <a:path extrusionOk="0" fill="none" h="1280" w="4663">
                  <a:moveTo>
                    <a:pt x="1" y="1"/>
                  </a:moveTo>
                  <a:cubicBezTo>
                    <a:pt x="1" y="1"/>
                    <a:pt x="1830" y="1279"/>
                    <a:pt x="4662" y="1"/>
                  </a:cubicBez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2"/>
            <p:cNvSpPr/>
            <p:nvPr/>
          </p:nvSpPr>
          <p:spPr>
            <a:xfrm>
              <a:off x="4560618" y="2119610"/>
              <a:ext cx="22907" cy="14"/>
            </a:xfrm>
            <a:custGeom>
              <a:rect b="b" l="l" r="r" t="t"/>
              <a:pathLst>
                <a:path extrusionOk="0" fill="none" h="1" w="1605">
                  <a:moveTo>
                    <a:pt x="1" y="1"/>
                  </a:moveTo>
                  <a:lnTo>
                    <a:pt x="1605" y="1"/>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4457242" y="2243024"/>
              <a:ext cx="105888" cy="99094"/>
            </a:xfrm>
            <a:custGeom>
              <a:rect b="b" l="l" r="r" t="t"/>
              <a:pathLst>
                <a:path extrusionOk="0" h="6943" w="7419">
                  <a:moveTo>
                    <a:pt x="1454" y="0"/>
                  </a:moveTo>
                  <a:lnTo>
                    <a:pt x="0" y="2682"/>
                  </a:lnTo>
                  <a:lnTo>
                    <a:pt x="5665" y="6943"/>
                  </a:lnTo>
                  <a:lnTo>
                    <a:pt x="7419" y="3208"/>
                  </a:lnTo>
                  <a:lnTo>
                    <a:pt x="1454"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4581013" y="2243024"/>
              <a:ext cx="105888" cy="99094"/>
            </a:xfrm>
            <a:custGeom>
              <a:rect b="b" l="l" r="r" t="t"/>
              <a:pathLst>
                <a:path extrusionOk="0" h="6943" w="7419">
                  <a:moveTo>
                    <a:pt x="5965" y="0"/>
                  </a:moveTo>
                  <a:lnTo>
                    <a:pt x="0" y="3208"/>
                  </a:lnTo>
                  <a:lnTo>
                    <a:pt x="1754" y="6943"/>
                  </a:lnTo>
                  <a:lnTo>
                    <a:pt x="7419" y="2682"/>
                  </a:lnTo>
                  <a:lnTo>
                    <a:pt x="5965"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4553468" y="2348898"/>
              <a:ext cx="520118" cy="370514"/>
            </a:xfrm>
            <a:custGeom>
              <a:rect b="b" l="l" r="r" t="t"/>
              <a:pathLst>
                <a:path extrusionOk="0" h="25960" w="36442">
                  <a:moveTo>
                    <a:pt x="0" y="1"/>
                  </a:moveTo>
                  <a:cubicBezTo>
                    <a:pt x="0" y="1"/>
                    <a:pt x="201" y="7119"/>
                    <a:pt x="2281" y="10878"/>
                  </a:cubicBezTo>
                  <a:cubicBezTo>
                    <a:pt x="5990" y="17595"/>
                    <a:pt x="14136" y="16216"/>
                    <a:pt x="16216" y="19299"/>
                  </a:cubicBezTo>
                  <a:cubicBezTo>
                    <a:pt x="18031" y="21990"/>
                    <a:pt x="19962" y="25959"/>
                    <a:pt x="26988" y="25959"/>
                  </a:cubicBezTo>
                  <a:cubicBezTo>
                    <a:pt x="28013" y="25959"/>
                    <a:pt x="29145" y="25875"/>
                    <a:pt x="30401" y="25690"/>
                  </a:cubicBezTo>
                  <a:lnTo>
                    <a:pt x="36441" y="19775"/>
                  </a:lnTo>
                  <a:lnTo>
                    <a:pt x="30176" y="16868"/>
                  </a:lnTo>
                  <a:cubicBezTo>
                    <a:pt x="30176" y="16868"/>
                    <a:pt x="28975" y="17374"/>
                    <a:pt x="27428" y="17374"/>
                  </a:cubicBezTo>
                  <a:cubicBezTo>
                    <a:pt x="26052" y="17374"/>
                    <a:pt x="24404" y="16974"/>
                    <a:pt x="23083" y="15465"/>
                  </a:cubicBezTo>
                  <a:cubicBezTo>
                    <a:pt x="20401" y="12427"/>
                    <a:pt x="18079" y="11344"/>
                    <a:pt x="14499" y="11344"/>
                  </a:cubicBezTo>
                  <a:cubicBezTo>
                    <a:pt x="14299" y="11344"/>
                    <a:pt x="14094" y="11348"/>
                    <a:pt x="13885" y="11354"/>
                  </a:cubicBezTo>
                  <a:cubicBezTo>
                    <a:pt x="13781" y="11357"/>
                    <a:pt x="13676" y="11359"/>
                    <a:pt x="13569" y="11359"/>
                  </a:cubicBezTo>
                  <a:cubicBezTo>
                    <a:pt x="9588" y="11359"/>
                    <a:pt x="3388" y="9031"/>
                    <a:pt x="2607"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3330935" y="2718769"/>
              <a:ext cx="99094" cy="28631"/>
            </a:xfrm>
            <a:custGeom>
              <a:rect b="b" l="l" r="r" t="t"/>
              <a:pathLst>
                <a:path extrusionOk="0" fill="none" h="2006" w="6943">
                  <a:moveTo>
                    <a:pt x="0" y="1"/>
                  </a:moveTo>
                  <a:lnTo>
                    <a:pt x="5138" y="1855"/>
                  </a:lnTo>
                  <a:lnTo>
                    <a:pt x="6943" y="2006"/>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3329137" y="2749541"/>
              <a:ext cx="92300" cy="25405"/>
            </a:xfrm>
            <a:custGeom>
              <a:rect b="b" l="l" r="r" t="t"/>
              <a:pathLst>
                <a:path extrusionOk="0" fill="none" h="1780" w="6467">
                  <a:moveTo>
                    <a:pt x="1" y="0"/>
                  </a:moveTo>
                  <a:lnTo>
                    <a:pt x="3434" y="1504"/>
                  </a:lnTo>
                  <a:lnTo>
                    <a:pt x="6467" y="1780"/>
                  </a:lnTo>
                </a:path>
              </a:pathLst>
            </a:custGeom>
            <a:noFill/>
            <a:ln cap="rnd"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52"/>
          <p:cNvSpPr txBox="1"/>
          <p:nvPr>
            <p:ph idx="12" type="sldNum"/>
          </p:nvPr>
        </p:nvSpPr>
        <p:spPr>
          <a:xfrm>
            <a:off x="8556784" y="254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5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300"/>
              <a:t>Sektor sosial ekonomi yang dianalisis</a:t>
            </a:r>
            <a:endParaRPr sz="3300"/>
          </a:p>
        </p:txBody>
      </p:sp>
      <p:sp>
        <p:nvSpPr>
          <p:cNvPr id="1455" name="Google Shape;1455;p53"/>
          <p:cNvSpPr txBox="1"/>
          <p:nvPr>
            <p:ph idx="2" type="title"/>
          </p:nvPr>
        </p:nvSpPr>
        <p:spPr>
          <a:xfrm>
            <a:off x="720013" y="1507500"/>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 penduduk miskin</a:t>
            </a:r>
            <a:endParaRPr sz="2200"/>
          </a:p>
        </p:txBody>
      </p:sp>
      <p:sp>
        <p:nvSpPr>
          <p:cNvPr id="1456" name="Google Shape;1456;p53"/>
          <p:cNvSpPr txBox="1"/>
          <p:nvPr>
            <p:ph idx="3" type="title"/>
          </p:nvPr>
        </p:nvSpPr>
        <p:spPr>
          <a:xfrm>
            <a:off x="3381738" y="1507500"/>
            <a:ext cx="26334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PeRsentase pengangguran terbuka</a:t>
            </a:r>
            <a:endParaRPr sz="2200"/>
          </a:p>
        </p:txBody>
      </p:sp>
      <p:sp>
        <p:nvSpPr>
          <p:cNvPr id="1457" name="Google Shape;1457;p53"/>
          <p:cNvSpPr txBox="1"/>
          <p:nvPr>
            <p:ph idx="5" type="title"/>
          </p:nvPr>
        </p:nvSpPr>
        <p:spPr>
          <a:xfrm>
            <a:off x="720025" y="3818613"/>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 pendapatan sektor hotel</a:t>
            </a:r>
            <a:endParaRPr sz="2200"/>
          </a:p>
        </p:txBody>
      </p:sp>
      <p:sp>
        <p:nvSpPr>
          <p:cNvPr id="1458" name="Google Shape;1458;p53"/>
          <p:cNvSpPr txBox="1"/>
          <p:nvPr>
            <p:ph idx="7" type="title"/>
          </p:nvPr>
        </p:nvSpPr>
        <p:spPr>
          <a:xfrm>
            <a:off x="720024" y="2684513"/>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Pengeluaran per kapita per tahun</a:t>
            </a:r>
            <a:endParaRPr sz="2200"/>
          </a:p>
        </p:txBody>
      </p:sp>
      <p:sp>
        <p:nvSpPr>
          <p:cNvPr id="1459" name="Google Shape;1459;p53"/>
          <p:cNvSpPr txBox="1"/>
          <p:nvPr>
            <p:ph idx="9" type="title"/>
          </p:nvPr>
        </p:nvSpPr>
        <p:spPr>
          <a:xfrm>
            <a:off x="3381775" y="2720650"/>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 wisatawan domestik</a:t>
            </a:r>
            <a:endParaRPr sz="2200"/>
          </a:p>
        </p:txBody>
      </p:sp>
      <p:sp>
        <p:nvSpPr>
          <p:cNvPr id="1460" name="Google Shape;1460;p53"/>
          <p:cNvSpPr txBox="1"/>
          <p:nvPr>
            <p:ph idx="14" type="title"/>
          </p:nvPr>
        </p:nvSpPr>
        <p:spPr>
          <a:xfrm>
            <a:off x="3381775" y="3818625"/>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 pendapatan sektor hiburan</a:t>
            </a:r>
            <a:endParaRPr sz="2200"/>
          </a:p>
        </p:txBody>
      </p:sp>
      <p:sp>
        <p:nvSpPr>
          <p:cNvPr id="1461" name="Google Shape;1461;p53"/>
          <p:cNvSpPr txBox="1"/>
          <p:nvPr>
            <p:ph idx="3" type="title"/>
          </p:nvPr>
        </p:nvSpPr>
        <p:spPr>
          <a:xfrm>
            <a:off x="6348249" y="1507500"/>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Indeks keparahan kemiskinan</a:t>
            </a:r>
            <a:endParaRPr sz="2200"/>
          </a:p>
        </p:txBody>
      </p:sp>
      <p:sp>
        <p:nvSpPr>
          <p:cNvPr id="1462" name="Google Shape;1462;p53"/>
          <p:cNvSpPr txBox="1"/>
          <p:nvPr>
            <p:ph idx="9" type="title"/>
          </p:nvPr>
        </p:nvSpPr>
        <p:spPr>
          <a:xfrm>
            <a:off x="6348275" y="2720650"/>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 wisatawan mancanegara</a:t>
            </a:r>
            <a:endParaRPr sz="2200"/>
          </a:p>
        </p:txBody>
      </p:sp>
      <p:sp>
        <p:nvSpPr>
          <p:cNvPr id="1463" name="Google Shape;1463;p53"/>
          <p:cNvSpPr txBox="1"/>
          <p:nvPr>
            <p:ph idx="14" type="title"/>
          </p:nvPr>
        </p:nvSpPr>
        <p:spPr>
          <a:xfrm>
            <a:off x="6348275" y="3818625"/>
            <a:ext cx="20757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t>Jumlah</a:t>
            </a:r>
            <a:r>
              <a:rPr lang="en" sz="2200"/>
              <a:t> </a:t>
            </a:r>
            <a:r>
              <a:rPr lang="en" sz="2200"/>
              <a:t>pendapatan sektor restoran</a:t>
            </a:r>
            <a:endParaRPr sz="2200"/>
          </a:p>
        </p:txBody>
      </p:sp>
      <p:sp>
        <p:nvSpPr>
          <p:cNvPr id="1464" name="Google Shape;146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5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Teknologi yang dipakai</a:t>
            </a:r>
            <a:endParaRPr/>
          </a:p>
        </p:txBody>
      </p:sp>
      <p:sp>
        <p:nvSpPr>
          <p:cNvPr id="1470" name="Google Shape;1470;p54"/>
          <p:cNvSpPr txBox="1"/>
          <p:nvPr>
            <p:ph idx="2" type="title"/>
          </p:nvPr>
        </p:nvSpPr>
        <p:spPr>
          <a:xfrm>
            <a:off x="3390809" y="2878325"/>
            <a:ext cx="2367000" cy="55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Ms excel &amp; pandas</a:t>
            </a:r>
            <a:endParaRPr/>
          </a:p>
        </p:txBody>
      </p:sp>
      <p:sp>
        <p:nvSpPr>
          <p:cNvPr id="1471" name="Google Shape;1471;p54"/>
          <p:cNvSpPr txBox="1"/>
          <p:nvPr>
            <p:ph idx="3" type="title"/>
          </p:nvPr>
        </p:nvSpPr>
        <p:spPr>
          <a:xfrm>
            <a:off x="724636" y="2878325"/>
            <a:ext cx="2367000" cy="55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Tableau</a:t>
            </a:r>
            <a:endParaRPr/>
          </a:p>
        </p:txBody>
      </p:sp>
      <p:sp>
        <p:nvSpPr>
          <p:cNvPr id="1472" name="Google Shape;1472;p54"/>
          <p:cNvSpPr txBox="1"/>
          <p:nvPr>
            <p:ph idx="3" type="title"/>
          </p:nvPr>
        </p:nvSpPr>
        <p:spPr>
          <a:xfrm>
            <a:off x="6434186" y="2972225"/>
            <a:ext cx="2367000" cy="558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canva</a:t>
            </a:r>
            <a:endParaRPr/>
          </a:p>
        </p:txBody>
      </p:sp>
      <p:pic>
        <p:nvPicPr>
          <p:cNvPr id="1473" name="Google Shape;1473;p54"/>
          <p:cNvPicPr preferRelativeResize="0"/>
          <p:nvPr/>
        </p:nvPicPr>
        <p:blipFill>
          <a:blip r:embed="rId3">
            <a:alphaModFix/>
          </a:blip>
          <a:stretch>
            <a:fillRect/>
          </a:stretch>
        </p:blipFill>
        <p:spPr>
          <a:xfrm>
            <a:off x="1101799" y="1359575"/>
            <a:ext cx="1612650" cy="1612650"/>
          </a:xfrm>
          <a:prstGeom prst="rect">
            <a:avLst/>
          </a:prstGeom>
          <a:noFill/>
          <a:ln>
            <a:noFill/>
          </a:ln>
        </p:spPr>
      </p:pic>
      <p:pic>
        <p:nvPicPr>
          <p:cNvPr id="1474" name="Google Shape;1474;p54"/>
          <p:cNvPicPr preferRelativeResize="0"/>
          <p:nvPr/>
        </p:nvPicPr>
        <p:blipFill rotWithShape="1">
          <a:blip r:embed="rId4">
            <a:alphaModFix/>
          </a:blip>
          <a:srcRect b="5579" l="4540" r="-4540" t="-5580"/>
          <a:stretch/>
        </p:blipFill>
        <p:spPr>
          <a:xfrm>
            <a:off x="3091625" y="3191875"/>
            <a:ext cx="2021965" cy="1347647"/>
          </a:xfrm>
          <a:prstGeom prst="rect">
            <a:avLst/>
          </a:prstGeom>
          <a:noFill/>
          <a:ln>
            <a:noFill/>
          </a:ln>
        </p:spPr>
      </p:pic>
      <p:pic>
        <p:nvPicPr>
          <p:cNvPr id="1475" name="Google Shape;1475;p54"/>
          <p:cNvPicPr preferRelativeResize="0"/>
          <p:nvPr/>
        </p:nvPicPr>
        <p:blipFill>
          <a:blip r:embed="rId5">
            <a:alphaModFix/>
          </a:blip>
          <a:stretch>
            <a:fillRect/>
          </a:stretch>
        </p:blipFill>
        <p:spPr>
          <a:xfrm>
            <a:off x="6811350" y="1265675"/>
            <a:ext cx="1612650" cy="1612650"/>
          </a:xfrm>
          <a:prstGeom prst="rect">
            <a:avLst/>
          </a:prstGeom>
          <a:noFill/>
          <a:ln>
            <a:noFill/>
          </a:ln>
        </p:spPr>
      </p:pic>
      <p:pic>
        <p:nvPicPr>
          <p:cNvPr id="1476" name="Google Shape;1476;p54"/>
          <p:cNvPicPr preferRelativeResize="0"/>
          <p:nvPr/>
        </p:nvPicPr>
        <p:blipFill>
          <a:blip r:embed="rId6">
            <a:alphaModFix/>
          </a:blip>
          <a:stretch>
            <a:fillRect/>
          </a:stretch>
        </p:blipFill>
        <p:spPr>
          <a:xfrm>
            <a:off x="4744772" y="3672850"/>
            <a:ext cx="1010739" cy="1347648"/>
          </a:xfrm>
          <a:prstGeom prst="rect">
            <a:avLst/>
          </a:prstGeom>
          <a:noFill/>
          <a:ln>
            <a:noFill/>
          </a:ln>
        </p:spPr>
      </p:pic>
      <p:sp>
        <p:nvSpPr>
          <p:cNvPr id="1477" name="Google Shape;147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55"/>
          <p:cNvSpPr txBox="1"/>
          <p:nvPr>
            <p:ph type="title"/>
          </p:nvPr>
        </p:nvSpPr>
        <p:spPr>
          <a:xfrm>
            <a:off x="1039450" y="1286000"/>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collection</a:t>
            </a:r>
            <a:endParaRPr/>
          </a:p>
        </p:txBody>
      </p:sp>
      <p:sp>
        <p:nvSpPr>
          <p:cNvPr id="1483" name="Google Shape;1483;p55"/>
          <p:cNvSpPr txBox="1"/>
          <p:nvPr>
            <p:ph idx="1" type="subTitle"/>
          </p:nvPr>
        </p:nvSpPr>
        <p:spPr>
          <a:xfrm>
            <a:off x="1039450" y="2136098"/>
            <a:ext cx="4460700" cy="172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Disini kami melakukan banyak sekali proses pengolahan data yang berasal dari data yang terpisah-pisah, data yang diolah semuanya berasal dari Open Data Jabar. Di slide berikutnya adalah data-data yang kami kumpulkan ditahap awal</a:t>
            </a:r>
            <a:endParaRPr/>
          </a:p>
        </p:txBody>
      </p:sp>
      <p:sp>
        <p:nvSpPr>
          <p:cNvPr id="1484" name="Google Shape;1484;p55"/>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5"/>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5"/>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5"/>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5"/>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5"/>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5"/>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5"/>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5"/>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5"/>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5"/>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5"/>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5"/>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5"/>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5"/>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5"/>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5"/>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1" name="Google Shape;1501;p55"/>
          <p:cNvGrpSpPr/>
          <p:nvPr/>
        </p:nvGrpSpPr>
        <p:grpSpPr>
          <a:xfrm>
            <a:off x="5743653" y="1748408"/>
            <a:ext cx="2388429" cy="2591556"/>
            <a:chOff x="835476" y="1800605"/>
            <a:chExt cx="2713508" cy="2803501"/>
          </a:xfrm>
        </p:grpSpPr>
        <p:sp>
          <p:nvSpPr>
            <p:cNvPr id="1502" name="Google Shape;1502;p55"/>
            <p:cNvSpPr/>
            <p:nvPr/>
          </p:nvSpPr>
          <p:spPr>
            <a:xfrm>
              <a:off x="2359990" y="2259243"/>
              <a:ext cx="569746" cy="687589"/>
            </a:xfrm>
            <a:custGeom>
              <a:rect b="b" l="l" r="r" t="t"/>
              <a:pathLst>
                <a:path extrusionOk="0" h="6640" w="5502">
                  <a:moveTo>
                    <a:pt x="5502" y="0"/>
                  </a:moveTo>
                  <a:cubicBezTo>
                    <a:pt x="5501" y="1"/>
                    <a:pt x="3721" y="1735"/>
                    <a:pt x="2945" y="2808"/>
                  </a:cubicBezTo>
                  <a:cubicBezTo>
                    <a:pt x="2681" y="3175"/>
                    <a:pt x="2394" y="3290"/>
                    <a:pt x="2138" y="3290"/>
                  </a:cubicBezTo>
                  <a:cubicBezTo>
                    <a:pt x="1710" y="3290"/>
                    <a:pt x="1370" y="2968"/>
                    <a:pt x="1370" y="2968"/>
                  </a:cubicBezTo>
                  <a:lnTo>
                    <a:pt x="1" y="4885"/>
                  </a:lnTo>
                  <a:cubicBezTo>
                    <a:pt x="1" y="4885"/>
                    <a:pt x="1028" y="5981"/>
                    <a:pt x="2626" y="6437"/>
                  </a:cubicBezTo>
                  <a:cubicBezTo>
                    <a:pt x="3134" y="6587"/>
                    <a:pt x="3507" y="6639"/>
                    <a:pt x="3780" y="6639"/>
                  </a:cubicBezTo>
                  <a:cubicBezTo>
                    <a:pt x="4379" y="6639"/>
                    <a:pt x="4497" y="6392"/>
                    <a:pt x="4497" y="6392"/>
                  </a:cubicBezTo>
                  <a:lnTo>
                    <a:pt x="5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2359990" y="2259243"/>
              <a:ext cx="569746" cy="716273"/>
            </a:xfrm>
            <a:custGeom>
              <a:rect b="b" l="l" r="r" t="t"/>
              <a:pathLst>
                <a:path extrusionOk="0" fill="none" h="6917" w="5502">
                  <a:moveTo>
                    <a:pt x="5502" y="0"/>
                  </a:moveTo>
                  <a:cubicBezTo>
                    <a:pt x="5502" y="0"/>
                    <a:pt x="3721" y="1735"/>
                    <a:pt x="2945" y="2808"/>
                  </a:cubicBezTo>
                  <a:cubicBezTo>
                    <a:pt x="2238" y="3789"/>
                    <a:pt x="1370" y="2968"/>
                    <a:pt x="1370" y="2968"/>
                  </a:cubicBezTo>
                  <a:lnTo>
                    <a:pt x="1" y="4885"/>
                  </a:lnTo>
                  <a:cubicBezTo>
                    <a:pt x="1" y="4885"/>
                    <a:pt x="1028" y="5981"/>
                    <a:pt x="2626" y="6437"/>
                  </a:cubicBezTo>
                  <a:cubicBezTo>
                    <a:pt x="4246" y="6917"/>
                    <a:pt x="4497" y="6392"/>
                    <a:pt x="4497" y="6392"/>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2560055" y="2733726"/>
              <a:ext cx="44528" cy="59957"/>
            </a:xfrm>
            <a:custGeom>
              <a:rect b="b" l="l" r="r" t="t"/>
              <a:pathLst>
                <a:path extrusionOk="0" h="579" w="430">
                  <a:moveTo>
                    <a:pt x="141" y="0"/>
                  </a:moveTo>
                  <a:cubicBezTo>
                    <a:pt x="76" y="0"/>
                    <a:pt x="1" y="73"/>
                    <a:pt x="32" y="166"/>
                  </a:cubicBezTo>
                  <a:cubicBezTo>
                    <a:pt x="100" y="280"/>
                    <a:pt x="146" y="394"/>
                    <a:pt x="214" y="531"/>
                  </a:cubicBezTo>
                  <a:cubicBezTo>
                    <a:pt x="228" y="565"/>
                    <a:pt x="253" y="579"/>
                    <a:pt x="281" y="579"/>
                  </a:cubicBezTo>
                  <a:cubicBezTo>
                    <a:pt x="347" y="579"/>
                    <a:pt x="429" y="498"/>
                    <a:pt x="397" y="417"/>
                  </a:cubicBezTo>
                  <a:cubicBezTo>
                    <a:pt x="328" y="303"/>
                    <a:pt x="283" y="166"/>
                    <a:pt x="214" y="52"/>
                  </a:cubicBezTo>
                  <a:cubicBezTo>
                    <a:pt x="200" y="16"/>
                    <a:pt x="172" y="0"/>
                    <a:pt x="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2671996" y="2745945"/>
              <a:ext cx="51673" cy="57782"/>
            </a:xfrm>
            <a:custGeom>
              <a:rect b="b" l="l" r="r" t="t"/>
              <a:pathLst>
                <a:path extrusionOk="0" h="558" w="499">
                  <a:moveTo>
                    <a:pt x="346" y="1"/>
                  </a:moveTo>
                  <a:cubicBezTo>
                    <a:pt x="313" y="1"/>
                    <a:pt x="279" y="15"/>
                    <a:pt x="252" y="48"/>
                  </a:cubicBezTo>
                  <a:cubicBezTo>
                    <a:pt x="183" y="162"/>
                    <a:pt x="115" y="276"/>
                    <a:pt x="46" y="413"/>
                  </a:cubicBezTo>
                  <a:cubicBezTo>
                    <a:pt x="0" y="490"/>
                    <a:pt x="68" y="557"/>
                    <a:pt x="139" y="557"/>
                  </a:cubicBezTo>
                  <a:cubicBezTo>
                    <a:pt x="172" y="557"/>
                    <a:pt x="207" y="542"/>
                    <a:pt x="229" y="505"/>
                  </a:cubicBezTo>
                  <a:cubicBezTo>
                    <a:pt x="297" y="391"/>
                    <a:pt x="366" y="276"/>
                    <a:pt x="434" y="162"/>
                  </a:cubicBezTo>
                  <a:cubicBezTo>
                    <a:pt x="499" y="82"/>
                    <a:pt x="42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5"/>
            <p:cNvSpPr/>
            <p:nvPr/>
          </p:nvSpPr>
          <p:spPr>
            <a:xfrm>
              <a:off x="2693328" y="2610290"/>
              <a:ext cx="23714" cy="63892"/>
            </a:xfrm>
            <a:custGeom>
              <a:rect b="b" l="l" r="r" t="t"/>
              <a:pathLst>
                <a:path extrusionOk="0" h="617" w="229">
                  <a:moveTo>
                    <a:pt x="126" y="0"/>
                  </a:moveTo>
                  <a:cubicBezTo>
                    <a:pt x="74" y="0"/>
                    <a:pt x="23" y="34"/>
                    <a:pt x="23" y="103"/>
                  </a:cubicBezTo>
                  <a:cubicBezTo>
                    <a:pt x="0" y="240"/>
                    <a:pt x="0" y="377"/>
                    <a:pt x="0" y="514"/>
                  </a:cubicBezTo>
                  <a:cubicBezTo>
                    <a:pt x="0" y="582"/>
                    <a:pt x="52" y="616"/>
                    <a:pt x="103" y="616"/>
                  </a:cubicBezTo>
                  <a:cubicBezTo>
                    <a:pt x="154" y="616"/>
                    <a:pt x="206" y="582"/>
                    <a:pt x="206" y="514"/>
                  </a:cubicBezTo>
                  <a:cubicBezTo>
                    <a:pt x="206" y="377"/>
                    <a:pt x="206" y="240"/>
                    <a:pt x="228" y="103"/>
                  </a:cubicBezTo>
                  <a:cubicBezTo>
                    <a:pt x="228" y="34"/>
                    <a:pt x="177" y="0"/>
                    <a:pt x="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5"/>
            <p:cNvSpPr/>
            <p:nvPr/>
          </p:nvSpPr>
          <p:spPr>
            <a:xfrm>
              <a:off x="2767783" y="2435285"/>
              <a:ext cx="35726" cy="92576"/>
            </a:xfrm>
            <a:custGeom>
              <a:rect b="b" l="l" r="r" t="t"/>
              <a:pathLst>
                <a:path extrusionOk="0" h="894" w="345">
                  <a:moveTo>
                    <a:pt x="97" y="1"/>
                  </a:moveTo>
                  <a:cubicBezTo>
                    <a:pt x="46" y="1"/>
                    <a:pt x="0" y="35"/>
                    <a:pt x="12" y="104"/>
                  </a:cubicBezTo>
                  <a:cubicBezTo>
                    <a:pt x="34" y="355"/>
                    <a:pt x="80" y="583"/>
                    <a:pt x="126" y="811"/>
                  </a:cubicBezTo>
                  <a:cubicBezTo>
                    <a:pt x="135" y="869"/>
                    <a:pt x="177" y="894"/>
                    <a:pt x="220" y="894"/>
                  </a:cubicBezTo>
                  <a:cubicBezTo>
                    <a:pt x="281" y="894"/>
                    <a:pt x="344" y="845"/>
                    <a:pt x="331" y="766"/>
                  </a:cubicBezTo>
                  <a:cubicBezTo>
                    <a:pt x="285" y="537"/>
                    <a:pt x="240" y="332"/>
                    <a:pt x="217" y="104"/>
                  </a:cubicBezTo>
                  <a:cubicBezTo>
                    <a:pt x="206" y="35"/>
                    <a:pt x="149" y="1"/>
                    <a:pt x="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5"/>
            <p:cNvSpPr/>
            <p:nvPr/>
          </p:nvSpPr>
          <p:spPr>
            <a:xfrm>
              <a:off x="2270209" y="2512743"/>
              <a:ext cx="99721" cy="45563"/>
            </a:xfrm>
            <a:custGeom>
              <a:rect b="b" l="l" r="r" t="t"/>
              <a:pathLst>
                <a:path extrusionOk="0" h="440" w="963">
                  <a:moveTo>
                    <a:pt x="206" y="1"/>
                  </a:moveTo>
                  <a:cubicBezTo>
                    <a:pt x="152" y="1"/>
                    <a:pt x="109" y="18"/>
                    <a:pt x="92" y="63"/>
                  </a:cubicBezTo>
                  <a:cubicBezTo>
                    <a:pt x="0" y="223"/>
                    <a:pt x="343" y="383"/>
                    <a:pt x="480" y="428"/>
                  </a:cubicBezTo>
                  <a:cubicBezTo>
                    <a:pt x="503" y="436"/>
                    <a:pt x="533" y="440"/>
                    <a:pt x="566" y="440"/>
                  </a:cubicBezTo>
                  <a:cubicBezTo>
                    <a:pt x="731" y="440"/>
                    <a:pt x="963" y="345"/>
                    <a:pt x="640" y="155"/>
                  </a:cubicBezTo>
                  <a:cubicBezTo>
                    <a:pt x="640" y="155"/>
                    <a:pt x="370" y="1"/>
                    <a:pt x="2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2270209" y="2500316"/>
              <a:ext cx="106452" cy="61614"/>
            </a:xfrm>
            <a:custGeom>
              <a:rect b="b" l="l" r="r" t="t"/>
              <a:pathLst>
                <a:path extrusionOk="0" fill="none" h="595" w="1028">
                  <a:moveTo>
                    <a:pt x="640" y="275"/>
                  </a:moveTo>
                  <a:cubicBezTo>
                    <a:pt x="640" y="275"/>
                    <a:pt x="160" y="1"/>
                    <a:pt x="92" y="183"/>
                  </a:cubicBezTo>
                  <a:cubicBezTo>
                    <a:pt x="0" y="343"/>
                    <a:pt x="343" y="503"/>
                    <a:pt x="480" y="548"/>
                  </a:cubicBezTo>
                  <a:cubicBezTo>
                    <a:pt x="617" y="594"/>
                    <a:pt x="1028" y="503"/>
                    <a:pt x="640" y="275"/>
                  </a:cubicBezTo>
                  <a:close/>
                </a:path>
              </a:pathLst>
            </a:custGeom>
            <a:noFill/>
            <a:ln cap="flat"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5"/>
            <p:cNvSpPr/>
            <p:nvPr/>
          </p:nvSpPr>
          <p:spPr>
            <a:xfrm>
              <a:off x="2263064" y="2341983"/>
              <a:ext cx="427982" cy="418456"/>
            </a:xfrm>
            <a:custGeom>
              <a:rect b="b" l="l" r="r" t="t"/>
              <a:pathLst>
                <a:path extrusionOk="0" h="4041" w="4133">
                  <a:moveTo>
                    <a:pt x="2649" y="0"/>
                  </a:moveTo>
                  <a:lnTo>
                    <a:pt x="549" y="69"/>
                  </a:lnTo>
                  <a:cubicBezTo>
                    <a:pt x="229" y="92"/>
                    <a:pt x="1" y="411"/>
                    <a:pt x="69" y="731"/>
                  </a:cubicBezTo>
                  <a:lnTo>
                    <a:pt x="823" y="3652"/>
                  </a:lnTo>
                  <a:cubicBezTo>
                    <a:pt x="868" y="3881"/>
                    <a:pt x="1074" y="4040"/>
                    <a:pt x="1325" y="4040"/>
                  </a:cubicBezTo>
                  <a:lnTo>
                    <a:pt x="3539" y="4040"/>
                  </a:lnTo>
                  <a:cubicBezTo>
                    <a:pt x="3881" y="4040"/>
                    <a:pt x="4132" y="3698"/>
                    <a:pt x="4018" y="3379"/>
                  </a:cubicBezTo>
                  <a:lnTo>
                    <a:pt x="3151" y="388"/>
                  </a:lnTo>
                  <a:cubicBezTo>
                    <a:pt x="3082" y="160"/>
                    <a:pt x="2877" y="0"/>
                    <a:pt x="2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5"/>
            <p:cNvSpPr/>
            <p:nvPr/>
          </p:nvSpPr>
          <p:spPr>
            <a:xfrm>
              <a:off x="2289159" y="2556649"/>
              <a:ext cx="92265" cy="123435"/>
            </a:xfrm>
            <a:custGeom>
              <a:rect b="b" l="l" r="r" t="t"/>
              <a:pathLst>
                <a:path extrusionOk="0" h="1192" w="891">
                  <a:moveTo>
                    <a:pt x="445" y="1"/>
                  </a:moveTo>
                  <a:cubicBezTo>
                    <a:pt x="361" y="1"/>
                    <a:pt x="268" y="14"/>
                    <a:pt x="228" y="27"/>
                  </a:cubicBezTo>
                  <a:cubicBezTo>
                    <a:pt x="137" y="27"/>
                    <a:pt x="0" y="73"/>
                    <a:pt x="23" y="233"/>
                  </a:cubicBezTo>
                  <a:cubicBezTo>
                    <a:pt x="37" y="334"/>
                    <a:pt x="126" y="353"/>
                    <a:pt x="188" y="353"/>
                  </a:cubicBezTo>
                  <a:cubicBezTo>
                    <a:pt x="206" y="353"/>
                    <a:pt x="222" y="351"/>
                    <a:pt x="234" y="350"/>
                  </a:cubicBezTo>
                  <a:lnTo>
                    <a:pt x="234" y="350"/>
                  </a:lnTo>
                  <a:cubicBezTo>
                    <a:pt x="88" y="378"/>
                    <a:pt x="49" y="487"/>
                    <a:pt x="137" y="575"/>
                  </a:cubicBezTo>
                  <a:cubicBezTo>
                    <a:pt x="186" y="604"/>
                    <a:pt x="231" y="613"/>
                    <a:pt x="266" y="613"/>
                  </a:cubicBezTo>
                  <a:cubicBezTo>
                    <a:pt x="289" y="613"/>
                    <a:pt x="308" y="609"/>
                    <a:pt x="321" y="605"/>
                  </a:cubicBezTo>
                  <a:lnTo>
                    <a:pt x="321" y="605"/>
                  </a:lnTo>
                  <a:cubicBezTo>
                    <a:pt x="257" y="630"/>
                    <a:pt x="185" y="676"/>
                    <a:pt x="205" y="758"/>
                  </a:cubicBezTo>
                  <a:cubicBezTo>
                    <a:pt x="205" y="849"/>
                    <a:pt x="320" y="895"/>
                    <a:pt x="320" y="895"/>
                  </a:cubicBezTo>
                  <a:cubicBezTo>
                    <a:pt x="297" y="895"/>
                    <a:pt x="274" y="963"/>
                    <a:pt x="342" y="1054"/>
                  </a:cubicBezTo>
                  <a:cubicBezTo>
                    <a:pt x="434" y="1123"/>
                    <a:pt x="662" y="1191"/>
                    <a:pt x="730" y="1191"/>
                  </a:cubicBezTo>
                  <a:cubicBezTo>
                    <a:pt x="822" y="1191"/>
                    <a:pt x="845" y="1100"/>
                    <a:pt x="845" y="1100"/>
                  </a:cubicBezTo>
                  <a:cubicBezTo>
                    <a:pt x="867" y="1054"/>
                    <a:pt x="845" y="986"/>
                    <a:pt x="799" y="963"/>
                  </a:cubicBezTo>
                  <a:cubicBezTo>
                    <a:pt x="776" y="917"/>
                    <a:pt x="799" y="895"/>
                    <a:pt x="822" y="895"/>
                  </a:cubicBezTo>
                  <a:cubicBezTo>
                    <a:pt x="867" y="872"/>
                    <a:pt x="890" y="826"/>
                    <a:pt x="867" y="758"/>
                  </a:cubicBezTo>
                  <a:cubicBezTo>
                    <a:pt x="867" y="689"/>
                    <a:pt x="708" y="621"/>
                    <a:pt x="662" y="621"/>
                  </a:cubicBezTo>
                  <a:cubicBezTo>
                    <a:pt x="593" y="621"/>
                    <a:pt x="616" y="575"/>
                    <a:pt x="616" y="575"/>
                  </a:cubicBezTo>
                  <a:cubicBezTo>
                    <a:pt x="616" y="575"/>
                    <a:pt x="753" y="507"/>
                    <a:pt x="776" y="461"/>
                  </a:cubicBezTo>
                  <a:cubicBezTo>
                    <a:pt x="799" y="393"/>
                    <a:pt x="776" y="370"/>
                    <a:pt x="730" y="347"/>
                  </a:cubicBezTo>
                  <a:cubicBezTo>
                    <a:pt x="685" y="301"/>
                    <a:pt x="502" y="278"/>
                    <a:pt x="502" y="278"/>
                  </a:cubicBezTo>
                  <a:cubicBezTo>
                    <a:pt x="502" y="278"/>
                    <a:pt x="593" y="210"/>
                    <a:pt x="616" y="164"/>
                  </a:cubicBezTo>
                  <a:cubicBezTo>
                    <a:pt x="662" y="119"/>
                    <a:pt x="639" y="73"/>
                    <a:pt x="593" y="27"/>
                  </a:cubicBezTo>
                  <a:cubicBezTo>
                    <a:pt x="565" y="8"/>
                    <a:pt x="507" y="1"/>
                    <a:pt x="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2312769" y="2642185"/>
              <a:ext cx="66274" cy="37900"/>
            </a:xfrm>
            <a:custGeom>
              <a:rect b="b" l="l" r="r" t="t"/>
              <a:pathLst>
                <a:path extrusionOk="0" fill="none" h="366" w="640">
                  <a:moveTo>
                    <a:pt x="114" y="46"/>
                  </a:moveTo>
                  <a:cubicBezTo>
                    <a:pt x="114" y="46"/>
                    <a:pt x="0" y="114"/>
                    <a:pt x="114" y="228"/>
                  </a:cubicBezTo>
                  <a:cubicBezTo>
                    <a:pt x="251" y="320"/>
                    <a:pt x="457" y="365"/>
                    <a:pt x="548" y="343"/>
                  </a:cubicBezTo>
                  <a:cubicBezTo>
                    <a:pt x="639" y="320"/>
                    <a:pt x="639" y="160"/>
                    <a:pt x="548" y="91"/>
                  </a:cubicBezTo>
                  <a:cubicBezTo>
                    <a:pt x="457" y="23"/>
                    <a:pt x="160" y="0"/>
                    <a:pt x="114" y="46"/>
                  </a:cubicBezTo>
                  <a:close/>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2310388" y="2616193"/>
              <a:ext cx="68655" cy="37900"/>
            </a:xfrm>
            <a:custGeom>
              <a:rect b="b" l="l" r="r" t="t"/>
              <a:pathLst>
                <a:path extrusionOk="0" fill="none" h="366" w="663">
                  <a:moveTo>
                    <a:pt x="92" y="297"/>
                  </a:moveTo>
                  <a:cubicBezTo>
                    <a:pt x="92" y="297"/>
                    <a:pt x="0" y="274"/>
                    <a:pt x="0" y="160"/>
                  </a:cubicBezTo>
                  <a:cubicBezTo>
                    <a:pt x="0" y="69"/>
                    <a:pt x="92" y="0"/>
                    <a:pt x="320" y="23"/>
                  </a:cubicBezTo>
                  <a:cubicBezTo>
                    <a:pt x="548" y="46"/>
                    <a:pt x="662" y="114"/>
                    <a:pt x="662" y="206"/>
                  </a:cubicBezTo>
                  <a:cubicBezTo>
                    <a:pt x="662" y="297"/>
                    <a:pt x="594" y="365"/>
                    <a:pt x="571" y="342"/>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2298582" y="2585437"/>
              <a:ext cx="73315" cy="35519"/>
            </a:xfrm>
            <a:custGeom>
              <a:rect b="b" l="l" r="r" t="t"/>
              <a:pathLst>
                <a:path extrusionOk="0" fill="none" h="343" w="708">
                  <a:moveTo>
                    <a:pt x="160" y="343"/>
                  </a:moveTo>
                  <a:cubicBezTo>
                    <a:pt x="160" y="343"/>
                    <a:pt x="0" y="320"/>
                    <a:pt x="0" y="183"/>
                  </a:cubicBezTo>
                  <a:cubicBezTo>
                    <a:pt x="0" y="46"/>
                    <a:pt x="274" y="23"/>
                    <a:pt x="411" y="0"/>
                  </a:cubicBezTo>
                  <a:cubicBezTo>
                    <a:pt x="548" y="0"/>
                    <a:pt x="708" y="92"/>
                    <a:pt x="662" y="206"/>
                  </a:cubicBezTo>
                  <a:cubicBezTo>
                    <a:pt x="639" y="297"/>
                    <a:pt x="502" y="297"/>
                    <a:pt x="457" y="32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2291437" y="2554682"/>
              <a:ext cx="71037" cy="37900"/>
            </a:xfrm>
            <a:custGeom>
              <a:rect b="b" l="l" r="r" t="t"/>
              <a:pathLst>
                <a:path extrusionOk="0" fill="none" h="366" w="686">
                  <a:moveTo>
                    <a:pt x="161" y="366"/>
                  </a:moveTo>
                  <a:cubicBezTo>
                    <a:pt x="161" y="366"/>
                    <a:pt x="1" y="366"/>
                    <a:pt x="1" y="206"/>
                  </a:cubicBezTo>
                  <a:cubicBezTo>
                    <a:pt x="1" y="69"/>
                    <a:pt x="275" y="1"/>
                    <a:pt x="480" y="1"/>
                  </a:cubicBezTo>
                  <a:cubicBezTo>
                    <a:pt x="686" y="23"/>
                    <a:pt x="571" y="275"/>
                    <a:pt x="480" y="297"/>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5"/>
            <p:cNvSpPr/>
            <p:nvPr/>
          </p:nvSpPr>
          <p:spPr>
            <a:xfrm>
              <a:off x="2792532" y="2897341"/>
              <a:ext cx="397227" cy="286219"/>
            </a:xfrm>
            <a:custGeom>
              <a:rect b="b" l="l" r="r" t="t"/>
              <a:pathLst>
                <a:path extrusionOk="0" h="2764" w="3836">
                  <a:moveTo>
                    <a:pt x="135" y="1"/>
                  </a:moveTo>
                  <a:cubicBezTo>
                    <a:pt x="93" y="1"/>
                    <a:pt x="69" y="1"/>
                    <a:pt x="69" y="1"/>
                  </a:cubicBezTo>
                  <a:cubicBezTo>
                    <a:pt x="69" y="1"/>
                    <a:pt x="1" y="1919"/>
                    <a:pt x="24" y="1941"/>
                  </a:cubicBezTo>
                  <a:cubicBezTo>
                    <a:pt x="46" y="1941"/>
                    <a:pt x="2717" y="2718"/>
                    <a:pt x="2717" y="2718"/>
                  </a:cubicBezTo>
                  <a:lnTo>
                    <a:pt x="3584" y="2763"/>
                  </a:lnTo>
                  <a:cubicBezTo>
                    <a:pt x="3584" y="2763"/>
                    <a:pt x="3835" y="1941"/>
                    <a:pt x="3562" y="937"/>
                  </a:cubicBezTo>
                  <a:cubicBezTo>
                    <a:pt x="3311" y="39"/>
                    <a:pt x="596"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5"/>
            <p:cNvSpPr/>
            <p:nvPr/>
          </p:nvSpPr>
          <p:spPr>
            <a:xfrm>
              <a:off x="2738167" y="2218754"/>
              <a:ext cx="494153" cy="811127"/>
            </a:xfrm>
            <a:custGeom>
              <a:rect b="b" l="l" r="r" t="t"/>
              <a:pathLst>
                <a:path extrusionOk="0" h="7833" w="4772">
                  <a:moveTo>
                    <a:pt x="2530" y="1"/>
                  </a:moveTo>
                  <a:cubicBezTo>
                    <a:pt x="2516" y="1"/>
                    <a:pt x="2502" y="2"/>
                    <a:pt x="2489" y="3"/>
                  </a:cubicBezTo>
                  <a:cubicBezTo>
                    <a:pt x="1941" y="95"/>
                    <a:pt x="1211" y="711"/>
                    <a:pt x="686" y="2103"/>
                  </a:cubicBezTo>
                  <a:cubicBezTo>
                    <a:pt x="161" y="3473"/>
                    <a:pt x="1" y="6851"/>
                    <a:pt x="1" y="6851"/>
                  </a:cubicBezTo>
                  <a:lnTo>
                    <a:pt x="275" y="6942"/>
                  </a:lnTo>
                  <a:lnTo>
                    <a:pt x="4726" y="7833"/>
                  </a:lnTo>
                  <a:lnTo>
                    <a:pt x="4703" y="7079"/>
                  </a:lnTo>
                  <a:lnTo>
                    <a:pt x="4771" y="5710"/>
                  </a:lnTo>
                  <a:lnTo>
                    <a:pt x="4338" y="1305"/>
                  </a:lnTo>
                  <a:cubicBezTo>
                    <a:pt x="4338" y="1305"/>
                    <a:pt x="3099" y="1"/>
                    <a:pt x="2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2738167" y="2211920"/>
              <a:ext cx="494153" cy="817961"/>
            </a:xfrm>
            <a:custGeom>
              <a:rect b="b" l="l" r="r" t="t"/>
              <a:pathLst>
                <a:path extrusionOk="0" fill="none" h="7899" w="4772">
                  <a:moveTo>
                    <a:pt x="4703" y="7145"/>
                  </a:moveTo>
                  <a:lnTo>
                    <a:pt x="4726" y="7899"/>
                  </a:lnTo>
                  <a:lnTo>
                    <a:pt x="275" y="7008"/>
                  </a:lnTo>
                  <a:lnTo>
                    <a:pt x="1" y="6917"/>
                  </a:lnTo>
                  <a:cubicBezTo>
                    <a:pt x="1" y="6917"/>
                    <a:pt x="161" y="3539"/>
                    <a:pt x="686" y="2169"/>
                  </a:cubicBezTo>
                  <a:cubicBezTo>
                    <a:pt x="1211" y="777"/>
                    <a:pt x="1941" y="161"/>
                    <a:pt x="2489" y="69"/>
                  </a:cubicBezTo>
                  <a:cubicBezTo>
                    <a:pt x="3037" y="1"/>
                    <a:pt x="4338" y="1371"/>
                    <a:pt x="4338" y="1371"/>
                  </a:cubicBezTo>
                  <a:lnTo>
                    <a:pt x="4771" y="5776"/>
                  </a:ln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2837164" y="2365489"/>
              <a:ext cx="59128" cy="66584"/>
            </a:xfrm>
            <a:custGeom>
              <a:rect b="b" l="l" r="r" t="t"/>
              <a:pathLst>
                <a:path extrusionOk="0" h="643" w="571">
                  <a:moveTo>
                    <a:pt x="418" y="0"/>
                  </a:moveTo>
                  <a:cubicBezTo>
                    <a:pt x="384" y="0"/>
                    <a:pt x="350" y="14"/>
                    <a:pt x="323" y="47"/>
                  </a:cubicBezTo>
                  <a:cubicBezTo>
                    <a:pt x="232" y="184"/>
                    <a:pt x="140" y="344"/>
                    <a:pt x="49" y="481"/>
                  </a:cubicBezTo>
                  <a:cubicBezTo>
                    <a:pt x="1" y="562"/>
                    <a:pt x="78" y="642"/>
                    <a:pt x="151" y="642"/>
                  </a:cubicBezTo>
                  <a:cubicBezTo>
                    <a:pt x="182" y="642"/>
                    <a:pt x="212" y="629"/>
                    <a:pt x="232" y="595"/>
                  </a:cubicBezTo>
                  <a:cubicBezTo>
                    <a:pt x="323" y="435"/>
                    <a:pt x="414" y="298"/>
                    <a:pt x="506" y="161"/>
                  </a:cubicBezTo>
                  <a:cubicBezTo>
                    <a:pt x="570" y="81"/>
                    <a:pt x="498" y="0"/>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5"/>
            <p:cNvSpPr/>
            <p:nvPr/>
          </p:nvSpPr>
          <p:spPr>
            <a:xfrm>
              <a:off x="2894222" y="2468422"/>
              <a:ext cx="29616" cy="66274"/>
            </a:xfrm>
            <a:custGeom>
              <a:rect b="b" l="l" r="r" t="t"/>
              <a:pathLst>
                <a:path extrusionOk="0" h="640" w="286">
                  <a:moveTo>
                    <a:pt x="180" y="1"/>
                  </a:moveTo>
                  <a:cubicBezTo>
                    <a:pt x="126" y="1"/>
                    <a:pt x="69" y="35"/>
                    <a:pt x="69" y="103"/>
                  </a:cubicBezTo>
                  <a:cubicBezTo>
                    <a:pt x="46" y="240"/>
                    <a:pt x="23" y="400"/>
                    <a:pt x="0" y="537"/>
                  </a:cubicBezTo>
                  <a:cubicBezTo>
                    <a:pt x="0" y="605"/>
                    <a:pt x="52" y="640"/>
                    <a:pt x="106" y="640"/>
                  </a:cubicBezTo>
                  <a:cubicBezTo>
                    <a:pt x="160" y="640"/>
                    <a:pt x="217" y="605"/>
                    <a:pt x="229" y="537"/>
                  </a:cubicBezTo>
                  <a:cubicBezTo>
                    <a:pt x="251" y="400"/>
                    <a:pt x="251" y="240"/>
                    <a:pt x="274" y="103"/>
                  </a:cubicBezTo>
                  <a:cubicBezTo>
                    <a:pt x="286" y="35"/>
                    <a:pt x="234" y="1"/>
                    <a:pt x="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2985245" y="2362072"/>
              <a:ext cx="28373" cy="61510"/>
            </a:xfrm>
            <a:custGeom>
              <a:rect b="b" l="l" r="r" t="t"/>
              <a:pathLst>
                <a:path extrusionOk="0" h="594" w="274">
                  <a:moveTo>
                    <a:pt x="97" y="0"/>
                  </a:moveTo>
                  <a:cubicBezTo>
                    <a:pt x="46" y="0"/>
                    <a:pt x="0" y="35"/>
                    <a:pt x="11" y="103"/>
                  </a:cubicBezTo>
                  <a:lnTo>
                    <a:pt x="57" y="491"/>
                  </a:lnTo>
                  <a:cubicBezTo>
                    <a:pt x="57" y="560"/>
                    <a:pt x="114" y="594"/>
                    <a:pt x="168" y="594"/>
                  </a:cubicBezTo>
                  <a:cubicBezTo>
                    <a:pt x="223" y="594"/>
                    <a:pt x="274" y="560"/>
                    <a:pt x="263" y="491"/>
                  </a:cubicBezTo>
                  <a:cubicBezTo>
                    <a:pt x="240" y="354"/>
                    <a:pt x="240" y="240"/>
                    <a:pt x="217" y="103"/>
                  </a:cubicBezTo>
                  <a:cubicBezTo>
                    <a:pt x="206" y="35"/>
                    <a:pt x="148"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3040646" y="2493896"/>
              <a:ext cx="52294" cy="70933"/>
            </a:xfrm>
            <a:custGeom>
              <a:rect b="b" l="l" r="r" t="t"/>
              <a:pathLst>
                <a:path extrusionOk="0" h="685" w="505">
                  <a:moveTo>
                    <a:pt x="366" y="0"/>
                  </a:moveTo>
                  <a:cubicBezTo>
                    <a:pt x="332" y="0"/>
                    <a:pt x="298" y="18"/>
                    <a:pt x="275" y="63"/>
                  </a:cubicBezTo>
                  <a:cubicBezTo>
                    <a:pt x="184" y="222"/>
                    <a:pt x="116" y="359"/>
                    <a:pt x="47" y="519"/>
                  </a:cubicBezTo>
                  <a:cubicBezTo>
                    <a:pt x="0" y="613"/>
                    <a:pt x="71" y="685"/>
                    <a:pt x="142" y="685"/>
                  </a:cubicBezTo>
                  <a:cubicBezTo>
                    <a:pt x="175" y="685"/>
                    <a:pt x="208" y="669"/>
                    <a:pt x="230" y="633"/>
                  </a:cubicBezTo>
                  <a:cubicBezTo>
                    <a:pt x="298" y="474"/>
                    <a:pt x="390" y="314"/>
                    <a:pt x="458" y="154"/>
                  </a:cubicBezTo>
                  <a:cubicBezTo>
                    <a:pt x="504" y="77"/>
                    <a:pt x="436" y="0"/>
                    <a:pt x="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2761466" y="2735901"/>
              <a:ext cx="61510" cy="48670"/>
            </a:xfrm>
            <a:custGeom>
              <a:rect b="b" l="l" r="r" t="t"/>
              <a:pathLst>
                <a:path extrusionOk="0" h="470" w="594">
                  <a:moveTo>
                    <a:pt x="429" y="1"/>
                  </a:moveTo>
                  <a:cubicBezTo>
                    <a:pt x="402" y="1"/>
                    <a:pt x="373" y="10"/>
                    <a:pt x="346" y="31"/>
                  </a:cubicBezTo>
                  <a:cubicBezTo>
                    <a:pt x="255" y="100"/>
                    <a:pt x="164" y="191"/>
                    <a:pt x="73" y="282"/>
                  </a:cubicBezTo>
                  <a:cubicBezTo>
                    <a:pt x="0" y="354"/>
                    <a:pt x="85" y="469"/>
                    <a:pt x="169" y="469"/>
                  </a:cubicBezTo>
                  <a:cubicBezTo>
                    <a:pt x="191" y="469"/>
                    <a:pt x="213" y="461"/>
                    <a:pt x="232" y="442"/>
                  </a:cubicBezTo>
                  <a:cubicBezTo>
                    <a:pt x="324" y="351"/>
                    <a:pt x="415" y="259"/>
                    <a:pt x="506" y="168"/>
                  </a:cubicBezTo>
                  <a:cubicBezTo>
                    <a:pt x="594" y="98"/>
                    <a:pt x="520" y="1"/>
                    <a:pt x="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5"/>
            <p:cNvSpPr/>
            <p:nvPr/>
          </p:nvSpPr>
          <p:spPr>
            <a:xfrm>
              <a:off x="2813347" y="2826924"/>
              <a:ext cx="41317" cy="60785"/>
            </a:xfrm>
            <a:custGeom>
              <a:rect b="b" l="l" r="r" t="t"/>
              <a:pathLst>
                <a:path extrusionOk="0" h="587" w="399">
                  <a:moveTo>
                    <a:pt x="132" y="0"/>
                  </a:moveTo>
                  <a:cubicBezTo>
                    <a:pt x="66" y="0"/>
                    <a:pt x="0" y="50"/>
                    <a:pt x="28" y="134"/>
                  </a:cubicBezTo>
                  <a:cubicBezTo>
                    <a:pt x="74" y="248"/>
                    <a:pt x="119" y="385"/>
                    <a:pt x="165" y="522"/>
                  </a:cubicBezTo>
                  <a:cubicBezTo>
                    <a:pt x="183" y="566"/>
                    <a:pt x="225" y="586"/>
                    <a:pt x="267" y="586"/>
                  </a:cubicBezTo>
                  <a:cubicBezTo>
                    <a:pt x="333" y="586"/>
                    <a:pt x="398" y="537"/>
                    <a:pt x="370" y="453"/>
                  </a:cubicBezTo>
                  <a:cubicBezTo>
                    <a:pt x="325" y="339"/>
                    <a:pt x="279" y="202"/>
                    <a:pt x="233" y="65"/>
                  </a:cubicBezTo>
                  <a:cubicBezTo>
                    <a:pt x="216" y="21"/>
                    <a:pt x="174"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5"/>
            <p:cNvSpPr/>
            <p:nvPr/>
          </p:nvSpPr>
          <p:spPr>
            <a:xfrm>
              <a:off x="2945998" y="2880151"/>
              <a:ext cx="73212" cy="67723"/>
            </a:xfrm>
            <a:custGeom>
              <a:rect b="b" l="l" r="r" t="t"/>
              <a:pathLst>
                <a:path extrusionOk="0" h="654" w="707">
                  <a:moveTo>
                    <a:pt x="551" y="1"/>
                  </a:moveTo>
                  <a:cubicBezTo>
                    <a:pt x="527" y="1"/>
                    <a:pt x="503" y="9"/>
                    <a:pt x="482" y="30"/>
                  </a:cubicBezTo>
                  <a:cubicBezTo>
                    <a:pt x="322" y="167"/>
                    <a:pt x="185" y="327"/>
                    <a:pt x="71" y="464"/>
                  </a:cubicBezTo>
                  <a:cubicBezTo>
                    <a:pt x="1" y="552"/>
                    <a:pt x="66" y="654"/>
                    <a:pt x="141" y="654"/>
                  </a:cubicBezTo>
                  <a:cubicBezTo>
                    <a:pt x="164" y="654"/>
                    <a:pt x="187" y="645"/>
                    <a:pt x="208" y="624"/>
                  </a:cubicBezTo>
                  <a:cubicBezTo>
                    <a:pt x="345" y="464"/>
                    <a:pt x="482" y="327"/>
                    <a:pt x="619" y="190"/>
                  </a:cubicBezTo>
                  <a:cubicBezTo>
                    <a:pt x="707" y="102"/>
                    <a:pt x="632" y="1"/>
                    <a:pt x="5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3069123" y="2926957"/>
              <a:ext cx="26095" cy="56850"/>
            </a:xfrm>
            <a:custGeom>
              <a:rect b="b" l="l" r="r" t="t"/>
              <a:pathLst>
                <a:path extrusionOk="0" h="549" w="252">
                  <a:moveTo>
                    <a:pt x="115" y="1"/>
                  </a:moveTo>
                  <a:cubicBezTo>
                    <a:pt x="57" y="1"/>
                    <a:pt x="0" y="35"/>
                    <a:pt x="0" y="103"/>
                  </a:cubicBezTo>
                  <a:cubicBezTo>
                    <a:pt x="23" y="217"/>
                    <a:pt x="23" y="332"/>
                    <a:pt x="46" y="446"/>
                  </a:cubicBezTo>
                  <a:cubicBezTo>
                    <a:pt x="46" y="514"/>
                    <a:pt x="97" y="548"/>
                    <a:pt x="149" y="548"/>
                  </a:cubicBezTo>
                  <a:cubicBezTo>
                    <a:pt x="200" y="548"/>
                    <a:pt x="251" y="514"/>
                    <a:pt x="251" y="446"/>
                  </a:cubicBezTo>
                  <a:cubicBezTo>
                    <a:pt x="229" y="332"/>
                    <a:pt x="229" y="217"/>
                    <a:pt x="229" y="103"/>
                  </a:cubicBezTo>
                  <a:cubicBezTo>
                    <a:pt x="229" y="35"/>
                    <a:pt x="172"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5"/>
            <p:cNvSpPr/>
            <p:nvPr/>
          </p:nvSpPr>
          <p:spPr>
            <a:xfrm>
              <a:off x="2664954" y="2462312"/>
              <a:ext cx="290775" cy="283941"/>
            </a:xfrm>
            <a:custGeom>
              <a:rect b="b" l="l" r="r" t="t"/>
              <a:pathLst>
                <a:path extrusionOk="0" h="2742" w="2808">
                  <a:moveTo>
                    <a:pt x="195" y="1"/>
                  </a:moveTo>
                  <a:cubicBezTo>
                    <a:pt x="182" y="1"/>
                    <a:pt x="171" y="1"/>
                    <a:pt x="160" y="2"/>
                  </a:cubicBezTo>
                  <a:cubicBezTo>
                    <a:pt x="0" y="48"/>
                    <a:pt x="69" y="208"/>
                    <a:pt x="114" y="231"/>
                  </a:cubicBezTo>
                  <a:cubicBezTo>
                    <a:pt x="183" y="276"/>
                    <a:pt x="548" y="413"/>
                    <a:pt x="548" y="413"/>
                  </a:cubicBezTo>
                  <a:cubicBezTo>
                    <a:pt x="548" y="413"/>
                    <a:pt x="662" y="482"/>
                    <a:pt x="594" y="505"/>
                  </a:cubicBezTo>
                  <a:cubicBezTo>
                    <a:pt x="525" y="527"/>
                    <a:pt x="457" y="550"/>
                    <a:pt x="457" y="550"/>
                  </a:cubicBezTo>
                  <a:cubicBezTo>
                    <a:pt x="457" y="550"/>
                    <a:pt x="411" y="664"/>
                    <a:pt x="388" y="687"/>
                  </a:cubicBezTo>
                  <a:cubicBezTo>
                    <a:pt x="343" y="710"/>
                    <a:pt x="320" y="756"/>
                    <a:pt x="320" y="801"/>
                  </a:cubicBezTo>
                  <a:cubicBezTo>
                    <a:pt x="320" y="847"/>
                    <a:pt x="320" y="893"/>
                    <a:pt x="274" y="938"/>
                  </a:cubicBezTo>
                  <a:cubicBezTo>
                    <a:pt x="206" y="984"/>
                    <a:pt x="206" y="1144"/>
                    <a:pt x="206" y="1144"/>
                  </a:cubicBezTo>
                  <a:cubicBezTo>
                    <a:pt x="206" y="1144"/>
                    <a:pt x="160" y="1212"/>
                    <a:pt x="183" y="1326"/>
                  </a:cubicBezTo>
                  <a:cubicBezTo>
                    <a:pt x="206" y="1440"/>
                    <a:pt x="320" y="1646"/>
                    <a:pt x="457" y="1692"/>
                  </a:cubicBezTo>
                  <a:cubicBezTo>
                    <a:pt x="525" y="1714"/>
                    <a:pt x="588" y="1720"/>
                    <a:pt x="634" y="1720"/>
                  </a:cubicBezTo>
                  <a:cubicBezTo>
                    <a:pt x="679" y="1720"/>
                    <a:pt x="708" y="1714"/>
                    <a:pt x="708" y="1714"/>
                  </a:cubicBezTo>
                  <a:lnTo>
                    <a:pt x="799" y="1600"/>
                  </a:lnTo>
                  <a:lnTo>
                    <a:pt x="890" y="1714"/>
                  </a:lnTo>
                  <a:lnTo>
                    <a:pt x="1781" y="2513"/>
                  </a:lnTo>
                  <a:lnTo>
                    <a:pt x="2077" y="2742"/>
                  </a:lnTo>
                  <a:lnTo>
                    <a:pt x="2808" y="1783"/>
                  </a:lnTo>
                  <a:cubicBezTo>
                    <a:pt x="2808" y="1783"/>
                    <a:pt x="2260" y="1600"/>
                    <a:pt x="1986" y="1281"/>
                  </a:cubicBezTo>
                  <a:cubicBezTo>
                    <a:pt x="1712" y="961"/>
                    <a:pt x="1575" y="482"/>
                    <a:pt x="1530" y="436"/>
                  </a:cubicBezTo>
                  <a:cubicBezTo>
                    <a:pt x="1484" y="390"/>
                    <a:pt x="1233" y="276"/>
                    <a:pt x="1027" y="231"/>
                  </a:cubicBezTo>
                  <a:cubicBezTo>
                    <a:pt x="834" y="166"/>
                    <a:pt x="397" y="1"/>
                    <a:pt x="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5"/>
            <p:cNvSpPr/>
            <p:nvPr/>
          </p:nvSpPr>
          <p:spPr>
            <a:xfrm>
              <a:off x="2671996" y="2448332"/>
              <a:ext cx="283734" cy="297921"/>
            </a:xfrm>
            <a:custGeom>
              <a:rect b="b" l="l" r="r" t="t"/>
              <a:pathLst>
                <a:path extrusionOk="0" fill="none" h="2877" w="2740">
                  <a:moveTo>
                    <a:pt x="663" y="617"/>
                  </a:moveTo>
                  <a:cubicBezTo>
                    <a:pt x="663" y="617"/>
                    <a:pt x="1" y="457"/>
                    <a:pt x="1" y="252"/>
                  </a:cubicBezTo>
                  <a:cubicBezTo>
                    <a:pt x="1" y="1"/>
                    <a:pt x="685" y="297"/>
                    <a:pt x="1119" y="389"/>
                  </a:cubicBezTo>
                  <a:cubicBezTo>
                    <a:pt x="1530" y="503"/>
                    <a:pt x="1484" y="662"/>
                    <a:pt x="1758" y="1187"/>
                  </a:cubicBezTo>
                  <a:cubicBezTo>
                    <a:pt x="2055" y="1712"/>
                    <a:pt x="2740" y="1918"/>
                    <a:pt x="2740" y="1918"/>
                  </a:cubicBezTo>
                  <a:lnTo>
                    <a:pt x="2009" y="2877"/>
                  </a:lnTo>
                  <a:cubicBezTo>
                    <a:pt x="2009" y="2877"/>
                    <a:pt x="1074" y="2146"/>
                    <a:pt x="891" y="1918"/>
                  </a:cubicBezTo>
                  <a:cubicBezTo>
                    <a:pt x="708" y="1690"/>
                    <a:pt x="457" y="1484"/>
                    <a:pt x="343" y="153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5"/>
            <p:cNvSpPr/>
            <p:nvPr/>
          </p:nvSpPr>
          <p:spPr>
            <a:xfrm>
              <a:off x="2681523" y="2561827"/>
              <a:ext cx="61510" cy="85120"/>
            </a:xfrm>
            <a:custGeom>
              <a:rect b="b" l="l" r="r" t="t"/>
              <a:pathLst>
                <a:path extrusionOk="0" fill="none" h="822" w="594">
                  <a:moveTo>
                    <a:pt x="593" y="616"/>
                  </a:moveTo>
                  <a:cubicBezTo>
                    <a:pt x="593" y="616"/>
                    <a:pt x="593" y="822"/>
                    <a:pt x="434" y="753"/>
                  </a:cubicBezTo>
                  <a:cubicBezTo>
                    <a:pt x="274" y="708"/>
                    <a:pt x="0" y="594"/>
                    <a:pt x="0" y="320"/>
                  </a:cubicBezTo>
                  <a:cubicBezTo>
                    <a:pt x="0" y="0"/>
                    <a:pt x="411" y="183"/>
                    <a:pt x="411" y="183"/>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5"/>
            <p:cNvSpPr/>
            <p:nvPr/>
          </p:nvSpPr>
          <p:spPr>
            <a:xfrm>
              <a:off x="2683801" y="2545259"/>
              <a:ext cx="56850" cy="33137"/>
            </a:xfrm>
            <a:custGeom>
              <a:rect b="b" l="l" r="r" t="t"/>
              <a:pathLst>
                <a:path extrusionOk="0" fill="none" h="320" w="549">
                  <a:moveTo>
                    <a:pt x="549" y="46"/>
                  </a:moveTo>
                  <a:cubicBezTo>
                    <a:pt x="549" y="46"/>
                    <a:pt x="1" y="0"/>
                    <a:pt x="47" y="32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2697988" y="2523926"/>
              <a:ext cx="56850" cy="30859"/>
            </a:xfrm>
            <a:custGeom>
              <a:rect b="b" l="l" r="r" t="t"/>
              <a:pathLst>
                <a:path extrusionOk="0" fill="none" h="298" w="549">
                  <a:moveTo>
                    <a:pt x="549" y="92"/>
                  </a:moveTo>
                  <a:cubicBezTo>
                    <a:pt x="549" y="92"/>
                    <a:pt x="161" y="1"/>
                    <a:pt x="69" y="69"/>
                  </a:cubicBezTo>
                  <a:cubicBezTo>
                    <a:pt x="1" y="161"/>
                    <a:pt x="24" y="298"/>
                    <a:pt x="24" y="298"/>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5"/>
            <p:cNvSpPr/>
            <p:nvPr/>
          </p:nvSpPr>
          <p:spPr>
            <a:xfrm>
              <a:off x="2709793" y="2500316"/>
              <a:ext cx="66377" cy="28477"/>
            </a:xfrm>
            <a:custGeom>
              <a:rect b="b" l="l" r="r" t="t"/>
              <a:pathLst>
                <a:path extrusionOk="0" fill="none" h="275" w="641">
                  <a:moveTo>
                    <a:pt x="1" y="275"/>
                  </a:moveTo>
                  <a:cubicBezTo>
                    <a:pt x="1" y="275"/>
                    <a:pt x="47" y="1"/>
                    <a:pt x="640" y="16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2842238" y="2228488"/>
              <a:ext cx="706746" cy="771880"/>
            </a:xfrm>
            <a:custGeom>
              <a:rect b="b" l="l" r="r" t="t"/>
              <a:pathLst>
                <a:path extrusionOk="0" h="7454" w="6825">
                  <a:moveTo>
                    <a:pt x="1872" y="1"/>
                  </a:moveTo>
                  <a:lnTo>
                    <a:pt x="2853" y="2694"/>
                  </a:lnTo>
                  <a:cubicBezTo>
                    <a:pt x="2853" y="2694"/>
                    <a:pt x="3355" y="3879"/>
                    <a:pt x="3447" y="4359"/>
                  </a:cubicBezTo>
                  <a:lnTo>
                    <a:pt x="3447" y="4359"/>
                  </a:lnTo>
                  <a:lnTo>
                    <a:pt x="1119" y="3539"/>
                  </a:lnTo>
                  <a:lnTo>
                    <a:pt x="0" y="5136"/>
                  </a:lnTo>
                  <a:cubicBezTo>
                    <a:pt x="0" y="5136"/>
                    <a:pt x="1938" y="7454"/>
                    <a:pt x="4054" y="7454"/>
                  </a:cubicBezTo>
                  <a:cubicBezTo>
                    <a:pt x="4140" y="7454"/>
                    <a:pt x="4227" y="7450"/>
                    <a:pt x="4314" y="7442"/>
                  </a:cubicBezTo>
                  <a:cubicBezTo>
                    <a:pt x="5501" y="7328"/>
                    <a:pt x="6825" y="5707"/>
                    <a:pt x="5296" y="3014"/>
                  </a:cubicBezTo>
                  <a:cubicBezTo>
                    <a:pt x="3789" y="298"/>
                    <a:pt x="1872" y="1"/>
                    <a:pt x="1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2842238" y="2594861"/>
              <a:ext cx="191469" cy="234132"/>
            </a:xfrm>
            <a:custGeom>
              <a:rect b="b" l="l" r="r" t="t"/>
              <a:pathLst>
                <a:path extrusionOk="0" h="2261" w="1849">
                  <a:moveTo>
                    <a:pt x="1119" y="1"/>
                  </a:moveTo>
                  <a:lnTo>
                    <a:pt x="0" y="1598"/>
                  </a:lnTo>
                  <a:cubicBezTo>
                    <a:pt x="0" y="1598"/>
                    <a:pt x="251" y="1895"/>
                    <a:pt x="639" y="2260"/>
                  </a:cubicBezTo>
                  <a:lnTo>
                    <a:pt x="1849" y="252"/>
                  </a:lnTo>
                  <a:lnTo>
                    <a:pt x="11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2842238" y="2594861"/>
              <a:ext cx="191469" cy="234132"/>
            </a:xfrm>
            <a:custGeom>
              <a:rect b="b" l="l" r="r" t="t"/>
              <a:pathLst>
                <a:path extrusionOk="0" fill="none" h="2261" w="1849">
                  <a:moveTo>
                    <a:pt x="0" y="1598"/>
                  </a:moveTo>
                  <a:cubicBezTo>
                    <a:pt x="0" y="1598"/>
                    <a:pt x="251" y="1895"/>
                    <a:pt x="639" y="2260"/>
                  </a:cubicBezTo>
                  <a:lnTo>
                    <a:pt x="1849" y="252"/>
                  </a:lnTo>
                  <a:lnTo>
                    <a:pt x="1119" y="1"/>
                  </a:lnTo>
                  <a:close/>
                </a:path>
              </a:pathLst>
            </a:custGeom>
            <a:noFill/>
            <a:ln cap="flat"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2858703" y="2736729"/>
              <a:ext cx="73419" cy="54469"/>
            </a:xfrm>
            <a:custGeom>
              <a:rect b="b" l="l" r="r" t="t"/>
              <a:pathLst>
                <a:path extrusionOk="0" fill="none" h="526" w="709">
                  <a:moveTo>
                    <a:pt x="1" y="0"/>
                  </a:moveTo>
                  <a:lnTo>
                    <a:pt x="709" y="525"/>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2880035" y="2708355"/>
              <a:ext cx="75697" cy="42664"/>
            </a:xfrm>
            <a:custGeom>
              <a:rect b="b" l="l" r="r" t="t"/>
              <a:pathLst>
                <a:path extrusionOk="0" fill="none" h="412" w="731">
                  <a:moveTo>
                    <a:pt x="0" y="0"/>
                  </a:moveTo>
                  <a:lnTo>
                    <a:pt x="731" y="41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2901263" y="2675218"/>
              <a:ext cx="75800" cy="40282"/>
            </a:xfrm>
            <a:custGeom>
              <a:rect b="b" l="l" r="r" t="t"/>
              <a:pathLst>
                <a:path extrusionOk="0" fill="none" h="389" w="732">
                  <a:moveTo>
                    <a:pt x="1" y="1"/>
                  </a:moveTo>
                  <a:lnTo>
                    <a:pt x="731" y="389"/>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2922595" y="2644566"/>
              <a:ext cx="75697" cy="35519"/>
            </a:xfrm>
            <a:custGeom>
              <a:rect b="b" l="l" r="r" t="t"/>
              <a:pathLst>
                <a:path extrusionOk="0" fill="none" h="343" w="731">
                  <a:moveTo>
                    <a:pt x="0" y="0"/>
                  </a:moveTo>
                  <a:lnTo>
                    <a:pt x="731" y="34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2941442" y="2616193"/>
              <a:ext cx="75800" cy="30755"/>
            </a:xfrm>
            <a:custGeom>
              <a:rect b="b" l="l" r="r" t="t"/>
              <a:pathLst>
                <a:path extrusionOk="0" fill="none" h="297" w="732">
                  <a:moveTo>
                    <a:pt x="1" y="0"/>
                  </a:moveTo>
                  <a:lnTo>
                    <a:pt x="731" y="29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2842238" y="2228488"/>
              <a:ext cx="706746" cy="791970"/>
            </a:xfrm>
            <a:custGeom>
              <a:rect b="b" l="l" r="r" t="t"/>
              <a:pathLst>
                <a:path extrusionOk="0" fill="none" h="7648" w="6825">
                  <a:moveTo>
                    <a:pt x="1872" y="1"/>
                  </a:moveTo>
                  <a:cubicBezTo>
                    <a:pt x="1872" y="1"/>
                    <a:pt x="3789" y="297"/>
                    <a:pt x="5296" y="3014"/>
                  </a:cubicBezTo>
                  <a:cubicBezTo>
                    <a:pt x="6825" y="5707"/>
                    <a:pt x="5501" y="7328"/>
                    <a:pt x="4314" y="7442"/>
                  </a:cubicBezTo>
                  <a:cubicBezTo>
                    <a:pt x="2100" y="7647"/>
                    <a:pt x="0" y="5136"/>
                    <a:pt x="0" y="5136"/>
                  </a:cubicBezTo>
                  <a:lnTo>
                    <a:pt x="1119" y="3539"/>
                  </a:lnTo>
                  <a:lnTo>
                    <a:pt x="3903" y="452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3137676" y="2507461"/>
              <a:ext cx="61510" cy="172622"/>
            </a:xfrm>
            <a:custGeom>
              <a:rect b="b" l="l" r="r" t="t"/>
              <a:pathLst>
                <a:path extrusionOk="0" fill="none" h="1667" w="594">
                  <a:moveTo>
                    <a:pt x="0" y="0"/>
                  </a:moveTo>
                  <a:cubicBezTo>
                    <a:pt x="0" y="0"/>
                    <a:pt x="502" y="1187"/>
                    <a:pt x="594" y="1666"/>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2970126" y="2784882"/>
              <a:ext cx="67930" cy="72590"/>
            </a:xfrm>
            <a:custGeom>
              <a:rect b="b" l="l" r="r" t="t"/>
              <a:pathLst>
                <a:path extrusionOk="0" h="701" w="656">
                  <a:moveTo>
                    <a:pt x="157" y="0"/>
                  </a:moveTo>
                  <a:cubicBezTo>
                    <a:pt x="76" y="0"/>
                    <a:pt x="1" y="70"/>
                    <a:pt x="66" y="151"/>
                  </a:cubicBezTo>
                  <a:cubicBezTo>
                    <a:pt x="180" y="334"/>
                    <a:pt x="294" y="494"/>
                    <a:pt x="409" y="654"/>
                  </a:cubicBezTo>
                  <a:cubicBezTo>
                    <a:pt x="435" y="687"/>
                    <a:pt x="470" y="701"/>
                    <a:pt x="503" y="701"/>
                  </a:cubicBezTo>
                  <a:cubicBezTo>
                    <a:pt x="583" y="701"/>
                    <a:pt x="656" y="620"/>
                    <a:pt x="591" y="540"/>
                  </a:cubicBezTo>
                  <a:cubicBezTo>
                    <a:pt x="477" y="380"/>
                    <a:pt x="363" y="220"/>
                    <a:pt x="249" y="37"/>
                  </a:cubicBezTo>
                  <a:cubicBezTo>
                    <a:pt x="223" y="11"/>
                    <a:pt x="18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5"/>
            <p:cNvSpPr/>
            <p:nvPr/>
          </p:nvSpPr>
          <p:spPr>
            <a:xfrm>
              <a:off x="3026563" y="2701210"/>
              <a:ext cx="59128" cy="23921"/>
            </a:xfrm>
            <a:custGeom>
              <a:rect b="b" l="l" r="r" t="t"/>
              <a:pathLst>
                <a:path extrusionOk="0" h="231" w="571">
                  <a:moveTo>
                    <a:pt x="137" y="1"/>
                  </a:moveTo>
                  <a:cubicBezTo>
                    <a:pt x="1" y="1"/>
                    <a:pt x="1" y="206"/>
                    <a:pt x="137" y="229"/>
                  </a:cubicBezTo>
                  <a:lnTo>
                    <a:pt x="434" y="229"/>
                  </a:lnTo>
                  <a:cubicBezTo>
                    <a:pt x="441" y="230"/>
                    <a:pt x="447" y="231"/>
                    <a:pt x="453" y="231"/>
                  </a:cubicBezTo>
                  <a:cubicBezTo>
                    <a:pt x="571" y="231"/>
                    <a:pt x="565" y="24"/>
                    <a:pt x="434" y="24"/>
                  </a:cubicBezTo>
                  <a:cubicBezTo>
                    <a:pt x="343" y="24"/>
                    <a:pt x="252" y="24"/>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5"/>
            <p:cNvSpPr/>
            <p:nvPr/>
          </p:nvSpPr>
          <p:spPr>
            <a:xfrm>
              <a:off x="3080721" y="2787160"/>
              <a:ext cx="67723" cy="37797"/>
            </a:xfrm>
            <a:custGeom>
              <a:rect b="b" l="l" r="r" t="t"/>
              <a:pathLst>
                <a:path extrusionOk="0" h="365" w="654">
                  <a:moveTo>
                    <a:pt x="156" y="0"/>
                  </a:moveTo>
                  <a:cubicBezTo>
                    <a:pt x="65" y="0"/>
                    <a:pt x="1" y="140"/>
                    <a:pt x="117" y="198"/>
                  </a:cubicBezTo>
                  <a:cubicBezTo>
                    <a:pt x="231" y="244"/>
                    <a:pt x="368" y="312"/>
                    <a:pt x="482" y="358"/>
                  </a:cubicBezTo>
                  <a:cubicBezTo>
                    <a:pt x="495" y="362"/>
                    <a:pt x="508" y="364"/>
                    <a:pt x="520" y="364"/>
                  </a:cubicBezTo>
                  <a:cubicBezTo>
                    <a:pt x="626" y="364"/>
                    <a:pt x="653" y="193"/>
                    <a:pt x="550" y="152"/>
                  </a:cubicBezTo>
                  <a:cubicBezTo>
                    <a:pt x="436" y="107"/>
                    <a:pt x="322" y="61"/>
                    <a:pt x="208" y="15"/>
                  </a:cubicBezTo>
                  <a:cubicBezTo>
                    <a:pt x="190" y="5"/>
                    <a:pt x="1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3116240" y="2897237"/>
              <a:ext cx="68862" cy="52501"/>
            </a:xfrm>
            <a:custGeom>
              <a:rect b="b" l="l" r="r" t="t"/>
              <a:pathLst>
                <a:path extrusionOk="0" h="507" w="665">
                  <a:moveTo>
                    <a:pt x="123" y="0"/>
                  </a:moveTo>
                  <a:cubicBezTo>
                    <a:pt x="43" y="0"/>
                    <a:pt x="1" y="134"/>
                    <a:pt x="93" y="208"/>
                  </a:cubicBezTo>
                  <a:cubicBezTo>
                    <a:pt x="207" y="299"/>
                    <a:pt x="344" y="390"/>
                    <a:pt x="481" y="482"/>
                  </a:cubicBezTo>
                  <a:cubicBezTo>
                    <a:pt x="499" y="499"/>
                    <a:pt x="517" y="507"/>
                    <a:pt x="534" y="507"/>
                  </a:cubicBezTo>
                  <a:cubicBezTo>
                    <a:pt x="608" y="507"/>
                    <a:pt x="665" y="373"/>
                    <a:pt x="573" y="299"/>
                  </a:cubicBezTo>
                  <a:cubicBezTo>
                    <a:pt x="458" y="208"/>
                    <a:pt x="321" y="116"/>
                    <a:pt x="184" y="25"/>
                  </a:cubicBezTo>
                  <a:cubicBezTo>
                    <a:pt x="163" y="8"/>
                    <a:pt x="14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3203846" y="2731966"/>
              <a:ext cx="71037" cy="26095"/>
            </a:xfrm>
            <a:custGeom>
              <a:rect b="b" l="l" r="r" t="t"/>
              <a:pathLst>
                <a:path extrusionOk="0" h="252" w="686">
                  <a:moveTo>
                    <a:pt x="548" y="1"/>
                  </a:moveTo>
                  <a:cubicBezTo>
                    <a:pt x="411" y="23"/>
                    <a:pt x="274" y="23"/>
                    <a:pt x="137" y="23"/>
                  </a:cubicBezTo>
                  <a:cubicBezTo>
                    <a:pt x="0" y="46"/>
                    <a:pt x="0" y="252"/>
                    <a:pt x="137" y="252"/>
                  </a:cubicBezTo>
                  <a:cubicBezTo>
                    <a:pt x="274" y="229"/>
                    <a:pt x="411" y="229"/>
                    <a:pt x="548" y="229"/>
                  </a:cubicBezTo>
                  <a:cubicBezTo>
                    <a:pt x="685" y="206"/>
                    <a:pt x="685"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3230977" y="2837694"/>
              <a:ext cx="71658" cy="36347"/>
            </a:xfrm>
            <a:custGeom>
              <a:rect b="b" l="l" r="r" t="t"/>
              <a:pathLst>
                <a:path extrusionOk="0" h="351" w="692">
                  <a:moveTo>
                    <a:pt x="134" y="0"/>
                  </a:moveTo>
                  <a:cubicBezTo>
                    <a:pt x="28" y="0"/>
                    <a:pt x="1" y="171"/>
                    <a:pt x="104" y="212"/>
                  </a:cubicBezTo>
                  <a:lnTo>
                    <a:pt x="514" y="349"/>
                  </a:lnTo>
                  <a:cubicBezTo>
                    <a:pt x="522" y="350"/>
                    <a:pt x="529" y="351"/>
                    <a:pt x="535" y="351"/>
                  </a:cubicBezTo>
                  <a:cubicBezTo>
                    <a:pt x="656" y="351"/>
                    <a:pt x="691" y="165"/>
                    <a:pt x="583" y="144"/>
                  </a:cubicBezTo>
                  <a:cubicBezTo>
                    <a:pt x="446" y="98"/>
                    <a:pt x="309" y="52"/>
                    <a:pt x="172" y="7"/>
                  </a:cubicBezTo>
                  <a:cubicBezTo>
                    <a:pt x="159" y="2"/>
                    <a:pt x="14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3283686" y="2924990"/>
              <a:ext cx="67620" cy="35519"/>
            </a:xfrm>
            <a:custGeom>
              <a:rect b="b" l="l" r="r" t="t"/>
              <a:pathLst>
                <a:path extrusionOk="0" h="343" w="653">
                  <a:moveTo>
                    <a:pt x="460" y="1"/>
                  </a:moveTo>
                  <a:cubicBezTo>
                    <a:pt x="446" y="1"/>
                    <a:pt x="431" y="3"/>
                    <a:pt x="416" y="8"/>
                  </a:cubicBezTo>
                  <a:cubicBezTo>
                    <a:pt x="325" y="54"/>
                    <a:pt x="211" y="100"/>
                    <a:pt x="97" y="145"/>
                  </a:cubicBezTo>
                  <a:cubicBezTo>
                    <a:pt x="0" y="203"/>
                    <a:pt x="67" y="343"/>
                    <a:pt x="159" y="343"/>
                  </a:cubicBezTo>
                  <a:cubicBezTo>
                    <a:pt x="176" y="343"/>
                    <a:pt x="193" y="338"/>
                    <a:pt x="211" y="328"/>
                  </a:cubicBezTo>
                  <a:cubicBezTo>
                    <a:pt x="325" y="282"/>
                    <a:pt x="416" y="236"/>
                    <a:pt x="530" y="191"/>
                  </a:cubicBezTo>
                  <a:cubicBezTo>
                    <a:pt x="652" y="150"/>
                    <a:pt x="575" y="1"/>
                    <a:pt x="4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3378438" y="2806938"/>
              <a:ext cx="47841" cy="51880"/>
            </a:xfrm>
            <a:custGeom>
              <a:rect b="b" l="l" r="r" t="t"/>
              <a:pathLst>
                <a:path extrusionOk="0" h="501" w="462">
                  <a:moveTo>
                    <a:pt x="320" y="1"/>
                  </a:moveTo>
                  <a:cubicBezTo>
                    <a:pt x="287" y="1"/>
                    <a:pt x="253" y="16"/>
                    <a:pt x="232" y="53"/>
                  </a:cubicBezTo>
                  <a:cubicBezTo>
                    <a:pt x="186" y="167"/>
                    <a:pt x="118" y="258"/>
                    <a:pt x="49" y="349"/>
                  </a:cubicBezTo>
                  <a:cubicBezTo>
                    <a:pt x="0" y="431"/>
                    <a:pt x="79" y="501"/>
                    <a:pt x="154" y="501"/>
                  </a:cubicBezTo>
                  <a:cubicBezTo>
                    <a:pt x="183" y="501"/>
                    <a:pt x="212" y="490"/>
                    <a:pt x="232" y="463"/>
                  </a:cubicBezTo>
                  <a:cubicBezTo>
                    <a:pt x="300" y="349"/>
                    <a:pt x="369" y="258"/>
                    <a:pt x="414" y="167"/>
                  </a:cubicBezTo>
                  <a:cubicBezTo>
                    <a:pt x="461" y="73"/>
                    <a:pt x="391"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3309678" y="2743771"/>
              <a:ext cx="58093" cy="46599"/>
            </a:xfrm>
            <a:custGeom>
              <a:rect b="b" l="l" r="r" t="t"/>
              <a:pathLst>
                <a:path extrusionOk="0" h="450" w="561">
                  <a:moveTo>
                    <a:pt x="428" y="1"/>
                  </a:moveTo>
                  <a:cubicBezTo>
                    <a:pt x="410" y="1"/>
                    <a:pt x="391" y="7"/>
                    <a:pt x="371" y="24"/>
                  </a:cubicBezTo>
                  <a:cubicBezTo>
                    <a:pt x="279" y="92"/>
                    <a:pt x="188" y="160"/>
                    <a:pt x="97" y="229"/>
                  </a:cubicBezTo>
                  <a:cubicBezTo>
                    <a:pt x="0" y="306"/>
                    <a:pt x="67" y="449"/>
                    <a:pt x="146" y="449"/>
                  </a:cubicBezTo>
                  <a:cubicBezTo>
                    <a:pt x="160" y="449"/>
                    <a:pt x="174" y="445"/>
                    <a:pt x="188" y="434"/>
                  </a:cubicBezTo>
                  <a:cubicBezTo>
                    <a:pt x="279" y="343"/>
                    <a:pt x="371" y="275"/>
                    <a:pt x="485" y="206"/>
                  </a:cubicBezTo>
                  <a:cubicBezTo>
                    <a:pt x="560" y="150"/>
                    <a:pt x="511" y="1"/>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3285239" y="2626548"/>
              <a:ext cx="32205" cy="66481"/>
            </a:xfrm>
            <a:custGeom>
              <a:rect b="b" l="l" r="r" t="t"/>
              <a:pathLst>
                <a:path extrusionOk="0" h="642" w="311">
                  <a:moveTo>
                    <a:pt x="124" y="0"/>
                  </a:moveTo>
                  <a:cubicBezTo>
                    <a:pt x="64" y="0"/>
                    <a:pt x="0" y="49"/>
                    <a:pt x="13" y="128"/>
                  </a:cubicBezTo>
                  <a:cubicBezTo>
                    <a:pt x="59" y="265"/>
                    <a:pt x="82" y="402"/>
                    <a:pt x="82" y="539"/>
                  </a:cubicBezTo>
                  <a:cubicBezTo>
                    <a:pt x="93" y="608"/>
                    <a:pt x="150" y="642"/>
                    <a:pt x="204" y="642"/>
                  </a:cubicBezTo>
                  <a:cubicBezTo>
                    <a:pt x="259" y="642"/>
                    <a:pt x="310" y="608"/>
                    <a:pt x="310" y="539"/>
                  </a:cubicBezTo>
                  <a:cubicBezTo>
                    <a:pt x="287" y="379"/>
                    <a:pt x="264" y="242"/>
                    <a:pt x="219" y="83"/>
                  </a:cubicBezTo>
                  <a:cubicBezTo>
                    <a:pt x="209" y="25"/>
                    <a:pt x="168"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3390036" y="2648605"/>
              <a:ext cx="37590" cy="62856"/>
            </a:xfrm>
            <a:custGeom>
              <a:rect b="b" l="l" r="r" t="t"/>
              <a:pathLst>
                <a:path extrusionOk="0" h="607" w="363">
                  <a:moveTo>
                    <a:pt x="135" y="0"/>
                  </a:moveTo>
                  <a:cubicBezTo>
                    <a:pt x="68" y="0"/>
                    <a:pt x="0" y="59"/>
                    <a:pt x="28" y="144"/>
                  </a:cubicBezTo>
                  <a:cubicBezTo>
                    <a:pt x="74" y="258"/>
                    <a:pt x="97" y="395"/>
                    <a:pt x="143" y="532"/>
                  </a:cubicBezTo>
                  <a:cubicBezTo>
                    <a:pt x="151" y="584"/>
                    <a:pt x="187" y="606"/>
                    <a:pt x="226" y="606"/>
                  </a:cubicBezTo>
                  <a:cubicBezTo>
                    <a:pt x="289" y="606"/>
                    <a:pt x="362" y="548"/>
                    <a:pt x="348" y="463"/>
                  </a:cubicBezTo>
                  <a:cubicBezTo>
                    <a:pt x="302" y="349"/>
                    <a:pt x="280" y="212"/>
                    <a:pt x="234" y="75"/>
                  </a:cubicBezTo>
                  <a:cubicBezTo>
                    <a:pt x="216" y="23"/>
                    <a:pt x="176"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3200015" y="2536146"/>
              <a:ext cx="35208" cy="76008"/>
            </a:xfrm>
            <a:custGeom>
              <a:rect b="b" l="l" r="r" t="t"/>
              <a:pathLst>
                <a:path extrusionOk="0" h="734" w="340">
                  <a:moveTo>
                    <a:pt x="208" y="1"/>
                  </a:moveTo>
                  <a:cubicBezTo>
                    <a:pt x="166" y="1"/>
                    <a:pt x="124" y="21"/>
                    <a:pt x="106" y="66"/>
                  </a:cubicBezTo>
                  <a:cubicBezTo>
                    <a:pt x="83" y="248"/>
                    <a:pt x="60" y="431"/>
                    <a:pt x="15" y="591"/>
                  </a:cubicBezTo>
                  <a:cubicBezTo>
                    <a:pt x="0" y="675"/>
                    <a:pt x="74" y="734"/>
                    <a:pt x="137" y="734"/>
                  </a:cubicBezTo>
                  <a:cubicBezTo>
                    <a:pt x="176" y="734"/>
                    <a:pt x="211" y="711"/>
                    <a:pt x="220" y="659"/>
                  </a:cubicBezTo>
                  <a:cubicBezTo>
                    <a:pt x="266" y="476"/>
                    <a:pt x="288" y="317"/>
                    <a:pt x="311" y="134"/>
                  </a:cubicBezTo>
                  <a:cubicBezTo>
                    <a:pt x="339" y="50"/>
                    <a:pt x="274"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3302326" y="2500938"/>
              <a:ext cx="48980" cy="74558"/>
            </a:xfrm>
            <a:custGeom>
              <a:rect b="b" l="l" r="r" t="t"/>
              <a:pathLst>
                <a:path extrusionOk="0" h="720" w="473">
                  <a:moveTo>
                    <a:pt x="138" y="1"/>
                  </a:moveTo>
                  <a:cubicBezTo>
                    <a:pt x="73" y="1"/>
                    <a:pt x="0" y="78"/>
                    <a:pt x="31" y="154"/>
                  </a:cubicBezTo>
                  <a:cubicBezTo>
                    <a:pt x="99" y="337"/>
                    <a:pt x="191" y="497"/>
                    <a:pt x="259" y="657"/>
                  </a:cubicBezTo>
                  <a:cubicBezTo>
                    <a:pt x="274" y="701"/>
                    <a:pt x="303" y="719"/>
                    <a:pt x="335" y="719"/>
                  </a:cubicBezTo>
                  <a:cubicBezTo>
                    <a:pt x="400" y="719"/>
                    <a:pt x="473" y="642"/>
                    <a:pt x="442" y="565"/>
                  </a:cubicBezTo>
                  <a:cubicBezTo>
                    <a:pt x="373" y="383"/>
                    <a:pt x="282" y="223"/>
                    <a:pt x="214" y="63"/>
                  </a:cubicBezTo>
                  <a:cubicBezTo>
                    <a:pt x="199" y="19"/>
                    <a:pt x="169"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3224143" y="2433938"/>
              <a:ext cx="48463" cy="65859"/>
            </a:xfrm>
            <a:custGeom>
              <a:rect b="b" l="l" r="r" t="t"/>
              <a:pathLst>
                <a:path extrusionOk="0" h="636" w="468">
                  <a:moveTo>
                    <a:pt x="149" y="1"/>
                  </a:moveTo>
                  <a:cubicBezTo>
                    <a:pt x="82" y="1"/>
                    <a:pt x="0" y="82"/>
                    <a:pt x="33" y="162"/>
                  </a:cubicBezTo>
                  <a:lnTo>
                    <a:pt x="238" y="573"/>
                  </a:lnTo>
                  <a:cubicBezTo>
                    <a:pt x="260" y="617"/>
                    <a:pt x="293" y="635"/>
                    <a:pt x="327" y="635"/>
                  </a:cubicBezTo>
                  <a:cubicBezTo>
                    <a:pt x="398" y="635"/>
                    <a:pt x="467" y="552"/>
                    <a:pt x="421" y="459"/>
                  </a:cubicBezTo>
                  <a:cubicBezTo>
                    <a:pt x="352" y="322"/>
                    <a:pt x="284" y="185"/>
                    <a:pt x="215" y="48"/>
                  </a:cubicBezTo>
                  <a:cubicBezTo>
                    <a:pt x="202" y="15"/>
                    <a:pt x="177"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3138608" y="2394899"/>
              <a:ext cx="31273" cy="57886"/>
            </a:xfrm>
            <a:custGeom>
              <a:rect b="b" l="l" r="r" t="t"/>
              <a:pathLst>
                <a:path extrusionOk="0" h="559" w="302">
                  <a:moveTo>
                    <a:pt x="177" y="0"/>
                  </a:moveTo>
                  <a:cubicBezTo>
                    <a:pt x="134" y="0"/>
                    <a:pt x="92" y="25"/>
                    <a:pt x="83" y="83"/>
                  </a:cubicBezTo>
                  <a:cubicBezTo>
                    <a:pt x="60" y="197"/>
                    <a:pt x="37" y="311"/>
                    <a:pt x="14" y="425"/>
                  </a:cubicBezTo>
                  <a:cubicBezTo>
                    <a:pt x="0" y="509"/>
                    <a:pt x="71" y="558"/>
                    <a:pt x="134" y="558"/>
                  </a:cubicBezTo>
                  <a:cubicBezTo>
                    <a:pt x="174" y="558"/>
                    <a:pt x="211" y="538"/>
                    <a:pt x="220" y="494"/>
                  </a:cubicBezTo>
                  <a:cubicBezTo>
                    <a:pt x="242" y="357"/>
                    <a:pt x="265" y="243"/>
                    <a:pt x="288" y="128"/>
                  </a:cubicBezTo>
                  <a:cubicBezTo>
                    <a:pt x="301" y="49"/>
                    <a:pt x="237" y="0"/>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2901263" y="2181785"/>
              <a:ext cx="231750" cy="168376"/>
            </a:xfrm>
            <a:custGeom>
              <a:rect b="b" l="l" r="r" t="t"/>
              <a:pathLst>
                <a:path extrusionOk="0" h="1626" w="2238">
                  <a:moveTo>
                    <a:pt x="1199" y="1"/>
                  </a:moveTo>
                  <a:cubicBezTo>
                    <a:pt x="1165" y="1"/>
                    <a:pt x="1131" y="7"/>
                    <a:pt x="1096" y="18"/>
                  </a:cubicBezTo>
                  <a:cubicBezTo>
                    <a:pt x="914" y="41"/>
                    <a:pt x="708" y="109"/>
                    <a:pt x="526" y="269"/>
                  </a:cubicBezTo>
                  <a:cubicBezTo>
                    <a:pt x="138" y="566"/>
                    <a:pt x="1" y="1000"/>
                    <a:pt x="229" y="1251"/>
                  </a:cubicBezTo>
                  <a:cubicBezTo>
                    <a:pt x="320" y="1353"/>
                    <a:pt x="417" y="1399"/>
                    <a:pt x="531" y="1399"/>
                  </a:cubicBezTo>
                  <a:cubicBezTo>
                    <a:pt x="646" y="1399"/>
                    <a:pt x="777" y="1353"/>
                    <a:pt x="937" y="1273"/>
                  </a:cubicBezTo>
                  <a:cubicBezTo>
                    <a:pt x="1175" y="1540"/>
                    <a:pt x="1396" y="1625"/>
                    <a:pt x="1589" y="1625"/>
                  </a:cubicBezTo>
                  <a:cubicBezTo>
                    <a:pt x="1711" y="1625"/>
                    <a:pt x="1821" y="1591"/>
                    <a:pt x="1918" y="1547"/>
                  </a:cubicBezTo>
                  <a:cubicBezTo>
                    <a:pt x="2192" y="1365"/>
                    <a:pt x="2238" y="863"/>
                    <a:pt x="1987" y="452"/>
                  </a:cubicBezTo>
                  <a:cubicBezTo>
                    <a:pt x="1850" y="269"/>
                    <a:pt x="1667" y="155"/>
                    <a:pt x="1484" y="87"/>
                  </a:cubicBezTo>
                  <a:cubicBezTo>
                    <a:pt x="1439" y="41"/>
                    <a:pt x="1370" y="18"/>
                    <a:pt x="1302" y="18"/>
                  </a:cubicBezTo>
                  <a:cubicBezTo>
                    <a:pt x="1268" y="7"/>
                    <a:pt x="1233" y="1"/>
                    <a:pt x="1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2901263" y="2181268"/>
              <a:ext cx="231750" cy="177385"/>
            </a:xfrm>
            <a:custGeom>
              <a:rect b="b" l="l" r="r" t="t"/>
              <a:pathLst>
                <a:path extrusionOk="0" fill="none" h="1713" w="2238">
                  <a:moveTo>
                    <a:pt x="1987" y="457"/>
                  </a:moveTo>
                  <a:cubicBezTo>
                    <a:pt x="1850" y="274"/>
                    <a:pt x="1667" y="160"/>
                    <a:pt x="1484" y="92"/>
                  </a:cubicBezTo>
                  <a:cubicBezTo>
                    <a:pt x="1439" y="46"/>
                    <a:pt x="1370" y="23"/>
                    <a:pt x="1302" y="23"/>
                  </a:cubicBezTo>
                  <a:cubicBezTo>
                    <a:pt x="1233" y="0"/>
                    <a:pt x="1165" y="0"/>
                    <a:pt x="1096" y="23"/>
                  </a:cubicBezTo>
                  <a:cubicBezTo>
                    <a:pt x="914" y="46"/>
                    <a:pt x="708" y="114"/>
                    <a:pt x="526" y="274"/>
                  </a:cubicBezTo>
                  <a:cubicBezTo>
                    <a:pt x="138" y="571"/>
                    <a:pt x="1" y="1005"/>
                    <a:pt x="229" y="1256"/>
                  </a:cubicBezTo>
                  <a:cubicBezTo>
                    <a:pt x="412" y="1461"/>
                    <a:pt x="617" y="1438"/>
                    <a:pt x="937" y="1278"/>
                  </a:cubicBezTo>
                  <a:cubicBezTo>
                    <a:pt x="1325" y="1712"/>
                    <a:pt x="1667" y="1667"/>
                    <a:pt x="1918" y="1552"/>
                  </a:cubicBezTo>
                  <a:cubicBezTo>
                    <a:pt x="2192" y="1370"/>
                    <a:pt x="2238" y="868"/>
                    <a:pt x="1987" y="45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2832711" y="1880962"/>
              <a:ext cx="326294" cy="397331"/>
            </a:xfrm>
            <a:custGeom>
              <a:rect b="b" l="l" r="r" t="t"/>
              <a:pathLst>
                <a:path extrusionOk="0" h="3837" w="3151">
                  <a:moveTo>
                    <a:pt x="1475" y="1"/>
                  </a:moveTo>
                  <a:cubicBezTo>
                    <a:pt x="1463" y="1"/>
                    <a:pt x="1451" y="1"/>
                    <a:pt x="1439" y="1"/>
                  </a:cubicBezTo>
                  <a:lnTo>
                    <a:pt x="777" y="24"/>
                  </a:lnTo>
                  <a:cubicBezTo>
                    <a:pt x="343" y="47"/>
                    <a:pt x="1" y="458"/>
                    <a:pt x="1" y="960"/>
                  </a:cubicBezTo>
                  <a:lnTo>
                    <a:pt x="46" y="2010"/>
                  </a:lnTo>
                  <a:cubicBezTo>
                    <a:pt x="69" y="2512"/>
                    <a:pt x="435" y="2900"/>
                    <a:pt x="891" y="2900"/>
                  </a:cubicBezTo>
                  <a:lnTo>
                    <a:pt x="1256" y="2877"/>
                  </a:lnTo>
                  <a:lnTo>
                    <a:pt x="1279" y="3425"/>
                  </a:lnTo>
                  <a:cubicBezTo>
                    <a:pt x="1302" y="3653"/>
                    <a:pt x="1484" y="3836"/>
                    <a:pt x="1713" y="3836"/>
                  </a:cubicBezTo>
                  <a:lnTo>
                    <a:pt x="1987" y="3836"/>
                  </a:lnTo>
                  <a:cubicBezTo>
                    <a:pt x="2215" y="3813"/>
                    <a:pt x="2398" y="3631"/>
                    <a:pt x="2375" y="3402"/>
                  </a:cubicBezTo>
                  <a:lnTo>
                    <a:pt x="2352" y="2763"/>
                  </a:lnTo>
                  <a:lnTo>
                    <a:pt x="2352" y="2740"/>
                  </a:lnTo>
                  <a:lnTo>
                    <a:pt x="2329" y="2101"/>
                  </a:lnTo>
                  <a:cubicBezTo>
                    <a:pt x="2329" y="2101"/>
                    <a:pt x="2329" y="2079"/>
                    <a:pt x="2329" y="2079"/>
                  </a:cubicBezTo>
                  <a:cubicBezTo>
                    <a:pt x="2420" y="2124"/>
                    <a:pt x="2534" y="2147"/>
                    <a:pt x="2649" y="2147"/>
                  </a:cubicBezTo>
                  <a:cubicBezTo>
                    <a:pt x="2922" y="2147"/>
                    <a:pt x="3151" y="1896"/>
                    <a:pt x="3151" y="1599"/>
                  </a:cubicBezTo>
                  <a:cubicBezTo>
                    <a:pt x="3151" y="1325"/>
                    <a:pt x="2900" y="1097"/>
                    <a:pt x="2603" y="1097"/>
                  </a:cubicBezTo>
                  <a:cubicBezTo>
                    <a:pt x="2489" y="1097"/>
                    <a:pt x="2375" y="1143"/>
                    <a:pt x="2306" y="1211"/>
                  </a:cubicBezTo>
                  <a:lnTo>
                    <a:pt x="2283" y="892"/>
                  </a:lnTo>
                  <a:cubicBezTo>
                    <a:pt x="2261" y="403"/>
                    <a:pt x="1915" y="1"/>
                    <a:pt x="14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2832711" y="1878684"/>
              <a:ext cx="326294" cy="399609"/>
            </a:xfrm>
            <a:custGeom>
              <a:rect b="b" l="l" r="r" t="t"/>
              <a:pathLst>
                <a:path extrusionOk="0" fill="none" h="3859" w="3151">
                  <a:moveTo>
                    <a:pt x="2603" y="1119"/>
                  </a:moveTo>
                  <a:cubicBezTo>
                    <a:pt x="2489" y="1119"/>
                    <a:pt x="2375" y="1165"/>
                    <a:pt x="2306" y="1233"/>
                  </a:cubicBezTo>
                  <a:lnTo>
                    <a:pt x="2283" y="914"/>
                  </a:lnTo>
                  <a:cubicBezTo>
                    <a:pt x="2261" y="411"/>
                    <a:pt x="1895" y="1"/>
                    <a:pt x="1439" y="23"/>
                  </a:cubicBezTo>
                  <a:lnTo>
                    <a:pt x="777" y="46"/>
                  </a:lnTo>
                  <a:cubicBezTo>
                    <a:pt x="343" y="69"/>
                    <a:pt x="1" y="480"/>
                    <a:pt x="1" y="982"/>
                  </a:cubicBezTo>
                  <a:lnTo>
                    <a:pt x="46" y="2032"/>
                  </a:lnTo>
                  <a:cubicBezTo>
                    <a:pt x="69" y="2534"/>
                    <a:pt x="435" y="2922"/>
                    <a:pt x="891" y="2922"/>
                  </a:cubicBezTo>
                  <a:lnTo>
                    <a:pt x="1256" y="2899"/>
                  </a:lnTo>
                  <a:lnTo>
                    <a:pt x="1279" y="3447"/>
                  </a:lnTo>
                  <a:cubicBezTo>
                    <a:pt x="1302" y="3675"/>
                    <a:pt x="1484" y="3858"/>
                    <a:pt x="1713" y="3858"/>
                  </a:cubicBezTo>
                  <a:lnTo>
                    <a:pt x="1987" y="3858"/>
                  </a:lnTo>
                  <a:cubicBezTo>
                    <a:pt x="2215" y="3835"/>
                    <a:pt x="2398" y="3653"/>
                    <a:pt x="2375" y="3424"/>
                  </a:cubicBezTo>
                  <a:lnTo>
                    <a:pt x="2352" y="2785"/>
                  </a:lnTo>
                  <a:lnTo>
                    <a:pt x="2352" y="2762"/>
                  </a:lnTo>
                  <a:lnTo>
                    <a:pt x="2329" y="2123"/>
                  </a:lnTo>
                  <a:cubicBezTo>
                    <a:pt x="2329" y="2123"/>
                    <a:pt x="2329" y="2101"/>
                    <a:pt x="2329" y="2101"/>
                  </a:cubicBezTo>
                  <a:cubicBezTo>
                    <a:pt x="2420" y="2146"/>
                    <a:pt x="2534" y="2169"/>
                    <a:pt x="2649" y="2169"/>
                  </a:cubicBezTo>
                  <a:cubicBezTo>
                    <a:pt x="2922" y="2169"/>
                    <a:pt x="3151" y="1918"/>
                    <a:pt x="3151" y="1621"/>
                  </a:cubicBezTo>
                  <a:cubicBezTo>
                    <a:pt x="3151" y="1347"/>
                    <a:pt x="2900" y="1119"/>
                    <a:pt x="2603" y="1119"/>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3071505" y="2020552"/>
              <a:ext cx="37900" cy="37900"/>
            </a:xfrm>
            <a:custGeom>
              <a:rect b="b" l="l" r="r" t="t"/>
              <a:pathLst>
                <a:path extrusionOk="0" fill="none" h="366" w="366">
                  <a:moveTo>
                    <a:pt x="23" y="365"/>
                  </a:moveTo>
                  <a:cubicBezTo>
                    <a:pt x="23" y="365"/>
                    <a:pt x="0" y="0"/>
                    <a:pt x="365" y="23"/>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2941442" y="1996839"/>
              <a:ext cx="30859" cy="30859"/>
            </a:xfrm>
            <a:custGeom>
              <a:rect b="b" l="l" r="r" t="t"/>
              <a:pathLst>
                <a:path extrusionOk="0" h="298" w="298">
                  <a:moveTo>
                    <a:pt x="138" y="1"/>
                  </a:moveTo>
                  <a:cubicBezTo>
                    <a:pt x="69" y="1"/>
                    <a:pt x="1" y="69"/>
                    <a:pt x="1" y="161"/>
                  </a:cubicBezTo>
                  <a:cubicBezTo>
                    <a:pt x="1" y="229"/>
                    <a:pt x="69" y="298"/>
                    <a:pt x="161" y="298"/>
                  </a:cubicBezTo>
                  <a:cubicBezTo>
                    <a:pt x="252" y="298"/>
                    <a:pt x="298" y="229"/>
                    <a:pt x="298" y="138"/>
                  </a:cubicBezTo>
                  <a:cubicBezTo>
                    <a:pt x="298" y="69"/>
                    <a:pt x="229"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2844516" y="1999220"/>
              <a:ext cx="26199" cy="28477"/>
            </a:xfrm>
            <a:custGeom>
              <a:rect b="b" l="l" r="r" t="t"/>
              <a:pathLst>
                <a:path extrusionOk="0" h="275" w="253">
                  <a:moveTo>
                    <a:pt x="115" y="1"/>
                  </a:moveTo>
                  <a:cubicBezTo>
                    <a:pt x="47" y="1"/>
                    <a:pt x="1" y="69"/>
                    <a:pt x="1" y="138"/>
                  </a:cubicBezTo>
                  <a:cubicBezTo>
                    <a:pt x="1" y="206"/>
                    <a:pt x="69" y="275"/>
                    <a:pt x="138" y="275"/>
                  </a:cubicBezTo>
                  <a:cubicBezTo>
                    <a:pt x="206" y="252"/>
                    <a:pt x="252" y="206"/>
                    <a:pt x="252" y="138"/>
                  </a:cubicBezTo>
                  <a:cubicBezTo>
                    <a:pt x="252" y="69"/>
                    <a:pt x="184"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2949209" y="1972814"/>
              <a:ext cx="36658" cy="17604"/>
            </a:xfrm>
            <a:custGeom>
              <a:rect b="b" l="l" r="r" t="t"/>
              <a:pathLst>
                <a:path extrusionOk="0" h="170" w="354">
                  <a:moveTo>
                    <a:pt x="45" y="0"/>
                  </a:moveTo>
                  <a:cubicBezTo>
                    <a:pt x="12" y="0"/>
                    <a:pt x="1" y="53"/>
                    <a:pt x="40" y="73"/>
                  </a:cubicBezTo>
                  <a:cubicBezTo>
                    <a:pt x="131" y="96"/>
                    <a:pt x="200" y="119"/>
                    <a:pt x="268" y="164"/>
                  </a:cubicBezTo>
                  <a:cubicBezTo>
                    <a:pt x="275" y="168"/>
                    <a:pt x="281" y="169"/>
                    <a:pt x="287" y="169"/>
                  </a:cubicBezTo>
                  <a:cubicBezTo>
                    <a:pt x="325" y="169"/>
                    <a:pt x="353" y="116"/>
                    <a:pt x="314" y="96"/>
                  </a:cubicBezTo>
                  <a:cubicBezTo>
                    <a:pt x="223" y="50"/>
                    <a:pt x="154" y="27"/>
                    <a:pt x="63" y="5"/>
                  </a:cubicBezTo>
                  <a:cubicBezTo>
                    <a:pt x="56" y="1"/>
                    <a:pt x="50"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2837474" y="1982652"/>
              <a:ext cx="37900" cy="9630"/>
            </a:xfrm>
            <a:custGeom>
              <a:rect b="b" l="l" r="r" t="t"/>
              <a:pathLst>
                <a:path extrusionOk="0" h="93" w="366">
                  <a:moveTo>
                    <a:pt x="320" y="1"/>
                  </a:moveTo>
                  <a:cubicBezTo>
                    <a:pt x="229" y="1"/>
                    <a:pt x="137" y="1"/>
                    <a:pt x="46" y="24"/>
                  </a:cubicBezTo>
                  <a:cubicBezTo>
                    <a:pt x="0" y="24"/>
                    <a:pt x="23" y="92"/>
                    <a:pt x="69" y="92"/>
                  </a:cubicBezTo>
                  <a:cubicBezTo>
                    <a:pt x="160" y="69"/>
                    <a:pt x="229" y="69"/>
                    <a:pt x="320" y="69"/>
                  </a:cubicBezTo>
                  <a:cubicBezTo>
                    <a:pt x="366" y="69"/>
                    <a:pt x="366" y="1"/>
                    <a:pt x="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2880035" y="1994353"/>
              <a:ext cx="30859" cy="54676"/>
            </a:xfrm>
            <a:custGeom>
              <a:rect b="b" l="l" r="r" t="t"/>
              <a:pathLst>
                <a:path extrusionOk="0" h="528" w="298">
                  <a:moveTo>
                    <a:pt x="46" y="413"/>
                  </a:moveTo>
                  <a:cubicBezTo>
                    <a:pt x="52" y="413"/>
                    <a:pt x="56" y="414"/>
                    <a:pt x="60" y="417"/>
                  </a:cubicBezTo>
                  <a:lnTo>
                    <a:pt x="60" y="417"/>
                  </a:lnTo>
                  <a:cubicBezTo>
                    <a:pt x="55" y="416"/>
                    <a:pt x="51" y="414"/>
                    <a:pt x="46" y="413"/>
                  </a:cubicBezTo>
                  <a:close/>
                  <a:moveTo>
                    <a:pt x="221" y="0"/>
                  </a:moveTo>
                  <a:cubicBezTo>
                    <a:pt x="207" y="0"/>
                    <a:pt x="192" y="7"/>
                    <a:pt x="183" y="25"/>
                  </a:cubicBezTo>
                  <a:cubicBezTo>
                    <a:pt x="160" y="162"/>
                    <a:pt x="92" y="299"/>
                    <a:pt x="23" y="413"/>
                  </a:cubicBezTo>
                  <a:cubicBezTo>
                    <a:pt x="0" y="436"/>
                    <a:pt x="23" y="459"/>
                    <a:pt x="46" y="481"/>
                  </a:cubicBezTo>
                  <a:cubicBezTo>
                    <a:pt x="114" y="504"/>
                    <a:pt x="160" y="504"/>
                    <a:pt x="229" y="527"/>
                  </a:cubicBezTo>
                  <a:cubicBezTo>
                    <a:pt x="274" y="527"/>
                    <a:pt x="297" y="459"/>
                    <a:pt x="251" y="459"/>
                  </a:cubicBezTo>
                  <a:cubicBezTo>
                    <a:pt x="198" y="441"/>
                    <a:pt x="144" y="437"/>
                    <a:pt x="90" y="425"/>
                  </a:cubicBezTo>
                  <a:lnTo>
                    <a:pt x="90" y="425"/>
                  </a:lnTo>
                  <a:cubicBezTo>
                    <a:pt x="168" y="299"/>
                    <a:pt x="210" y="173"/>
                    <a:pt x="251" y="48"/>
                  </a:cubicBezTo>
                  <a:cubicBezTo>
                    <a:pt x="266" y="20"/>
                    <a:pt x="245"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2809101" y="1800605"/>
              <a:ext cx="345244" cy="217667"/>
            </a:xfrm>
            <a:custGeom>
              <a:rect b="b" l="l" r="r" t="t"/>
              <a:pathLst>
                <a:path extrusionOk="0" h="2102" w="3334">
                  <a:moveTo>
                    <a:pt x="1761" y="1"/>
                  </a:moveTo>
                  <a:cubicBezTo>
                    <a:pt x="1422" y="1"/>
                    <a:pt x="1069" y="115"/>
                    <a:pt x="731" y="344"/>
                  </a:cubicBezTo>
                  <a:cubicBezTo>
                    <a:pt x="1" y="800"/>
                    <a:pt x="46" y="1508"/>
                    <a:pt x="92" y="1622"/>
                  </a:cubicBezTo>
                  <a:cubicBezTo>
                    <a:pt x="115" y="1668"/>
                    <a:pt x="160" y="1713"/>
                    <a:pt x="229" y="1736"/>
                  </a:cubicBezTo>
                  <a:cubicBezTo>
                    <a:pt x="297" y="1736"/>
                    <a:pt x="411" y="1736"/>
                    <a:pt x="617" y="1668"/>
                  </a:cubicBezTo>
                  <a:cubicBezTo>
                    <a:pt x="1187" y="1531"/>
                    <a:pt x="1553" y="1006"/>
                    <a:pt x="1553" y="1006"/>
                  </a:cubicBezTo>
                  <a:lnTo>
                    <a:pt x="1553" y="1006"/>
                  </a:lnTo>
                  <a:cubicBezTo>
                    <a:pt x="1553" y="1006"/>
                    <a:pt x="1507" y="1097"/>
                    <a:pt x="1712" y="1531"/>
                  </a:cubicBezTo>
                  <a:cubicBezTo>
                    <a:pt x="1872" y="1827"/>
                    <a:pt x="2260" y="2010"/>
                    <a:pt x="2443" y="2101"/>
                  </a:cubicBezTo>
                  <a:cubicBezTo>
                    <a:pt x="2511" y="2010"/>
                    <a:pt x="2648" y="1896"/>
                    <a:pt x="2831" y="1873"/>
                  </a:cubicBezTo>
                  <a:cubicBezTo>
                    <a:pt x="2945" y="1873"/>
                    <a:pt x="3105" y="1942"/>
                    <a:pt x="3196" y="2010"/>
                  </a:cubicBezTo>
                  <a:cubicBezTo>
                    <a:pt x="3333" y="1713"/>
                    <a:pt x="3287" y="914"/>
                    <a:pt x="2785" y="412"/>
                  </a:cubicBezTo>
                  <a:cubicBezTo>
                    <a:pt x="2487" y="138"/>
                    <a:pt x="2133" y="1"/>
                    <a:pt x="1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2877653" y="2090244"/>
              <a:ext cx="56850" cy="31480"/>
            </a:xfrm>
            <a:custGeom>
              <a:rect b="b" l="l" r="r" t="t"/>
              <a:pathLst>
                <a:path extrusionOk="0" h="304" w="549">
                  <a:moveTo>
                    <a:pt x="514" y="0"/>
                  </a:moveTo>
                  <a:cubicBezTo>
                    <a:pt x="497" y="0"/>
                    <a:pt x="480" y="12"/>
                    <a:pt x="480" y="35"/>
                  </a:cubicBezTo>
                  <a:cubicBezTo>
                    <a:pt x="468" y="160"/>
                    <a:pt x="377" y="223"/>
                    <a:pt x="283" y="223"/>
                  </a:cubicBezTo>
                  <a:cubicBezTo>
                    <a:pt x="189" y="223"/>
                    <a:pt x="92" y="160"/>
                    <a:pt x="69" y="35"/>
                  </a:cubicBezTo>
                  <a:cubicBezTo>
                    <a:pt x="69" y="17"/>
                    <a:pt x="59" y="10"/>
                    <a:pt x="47" y="10"/>
                  </a:cubicBezTo>
                  <a:cubicBezTo>
                    <a:pt x="27" y="10"/>
                    <a:pt x="1" y="29"/>
                    <a:pt x="1" y="58"/>
                  </a:cubicBezTo>
                  <a:cubicBezTo>
                    <a:pt x="23" y="223"/>
                    <a:pt x="146" y="303"/>
                    <a:pt x="270" y="303"/>
                  </a:cubicBezTo>
                  <a:cubicBezTo>
                    <a:pt x="403" y="303"/>
                    <a:pt x="537" y="212"/>
                    <a:pt x="548" y="35"/>
                  </a:cubicBezTo>
                  <a:cubicBezTo>
                    <a:pt x="548" y="12"/>
                    <a:pt x="53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2104730" y="3646654"/>
              <a:ext cx="165580" cy="219946"/>
            </a:xfrm>
            <a:custGeom>
              <a:rect b="b" l="l" r="r" t="t"/>
              <a:pathLst>
                <a:path extrusionOk="0" h="2124" w="1599">
                  <a:moveTo>
                    <a:pt x="1" y="1"/>
                  </a:moveTo>
                  <a:lnTo>
                    <a:pt x="69" y="1941"/>
                  </a:lnTo>
                  <a:lnTo>
                    <a:pt x="1553" y="2124"/>
                  </a:lnTo>
                  <a:lnTo>
                    <a:pt x="1598" y="2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2104730" y="3646654"/>
              <a:ext cx="165580" cy="219946"/>
            </a:xfrm>
            <a:custGeom>
              <a:rect b="b" l="l" r="r" t="t"/>
              <a:pathLst>
                <a:path extrusionOk="0" fill="none" h="2124" w="1599">
                  <a:moveTo>
                    <a:pt x="1" y="1"/>
                  </a:moveTo>
                  <a:lnTo>
                    <a:pt x="69" y="1941"/>
                  </a:lnTo>
                  <a:lnTo>
                    <a:pt x="1553" y="2124"/>
                  </a:lnTo>
                  <a:lnTo>
                    <a:pt x="1598" y="24"/>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2128341" y="3646654"/>
              <a:ext cx="12012" cy="205759"/>
            </a:xfrm>
            <a:custGeom>
              <a:rect b="b" l="l" r="r" t="t"/>
              <a:pathLst>
                <a:path extrusionOk="0" fill="none" h="1987" w="116">
                  <a:moveTo>
                    <a:pt x="1" y="1"/>
                  </a:moveTo>
                  <a:lnTo>
                    <a:pt x="115" y="198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5"/>
            <p:cNvSpPr/>
            <p:nvPr/>
          </p:nvSpPr>
          <p:spPr>
            <a:xfrm>
              <a:off x="2166241" y="3646654"/>
              <a:ext cx="11909" cy="205759"/>
            </a:xfrm>
            <a:custGeom>
              <a:rect b="b" l="l" r="r" t="t"/>
              <a:pathLst>
                <a:path extrusionOk="0" fill="none" h="1987" w="115">
                  <a:moveTo>
                    <a:pt x="0" y="1"/>
                  </a:moveTo>
                  <a:lnTo>
                    <a:pt x="114" y="198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5"/>
            <p:cNvSpPr/>
            <p:nvPr/>
          </p:nvSpPr>
          <p:spPr>
            <a:xfrm>
              <a:off x="2199275" y="3644376"/>
              <a:ext cx="4867" cy="210419"/>
            </a:xfrm>
            <a:custGeom>
              <a:rect b="b" l="l" r="r" t="t"/>
              <a:pathLst>
                <a:path extrusionOk="0" fill="none" h="2032" w="47">
                  <a:moveTo>
                    <a:pt x="1" y="0"/>
                  </a:moveTo>
                  <a:lnTo>
                    <a:pt x="46" y="203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2230030" y="3646654"/>
              <a:ext cx="4867" cy="210522"/>
            </a:xfrm>
            <a:custGeom>
              <a:rect b="b" l="l" r="r" t="t"/>
              <a:pathLst>
                <a:path extrusionOk="0" fill="none" h="2033" w="47">
                  <a:moveTo>
                    <a:pt x="0" y="1"/>
                  </a:moveTo>
                  <a:lnTo>
                    <a:pt x="46" y="203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1823479" y="3805091"/>
              <a:ext cx="494049" cy="302580"/>
            </a:xfrm>
            <a:custGeom>
              <a:rect b="b" l="l" r="r" t="t"/>
              <a:pathLst>
                <a:path extrusionOk="0" h="2922" w="4771">
                  <a:moveTo>
                    <a:pt x="4611" y="0"/>
                  </a:moveTo>
                  <a:lnTo>
                    <a:pt x="2374" y="206"/>
                  </a:lnTo>
                  <a:lnTo>
                    <a:pt x="2329" y="1301"/>
                  </a:lnTo>
                  <a:lnTo>
                    <a:pt x="0" y="2922"/>
                  </a:lnTo>
                  <a:lnTo>
                    <a:pt x="4771" y="2831"/>
                  </a:lnTo>
                  <a:lnTo>
                    <a:pt x="4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1823479" y="3805091"/>
              <a:ext cx="494049" cy="302580"/>
            </a:xfrm>
            <a:custGeom>
              <a:rect b="b" l="l" r="r" t="t"/>
              <a:pathLst>
                <a:path extrusionOk="0" fill="none" h="2922" w="4771">
                  <a:moveTo>
                    <a:pt x="0" y="2922"/>
                  </a:moveTo>
                  <a:lnTo>
                    <a:pt x="4771" y="2831"/>
                  </a:lnTo>
                  <a:lnTo>
                    <a:pt x="4611" y="0"/>
                  </a:lnTo>
                  <a:lnTo>
                    <a:pt x="2374" y="206"/>
                  </a:lnTo>
                  <a:lnTo>
                    <a:pt x="2329" y="130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1967626" y="3982375"/>
              <a:ext cx="30859" cy="66274"/>
            </a:xfrm>
            <a:custGeom>
              <a:rect b="b" l="l" r="r" t="t"/>
              <a:pathLst>
                <a:path extrusionOk="0" fill="none" h="640" w="298">
                  <a:moveTo>
                    <a:pt x="1" y="0"/>
                  </a:moveTo>
                  <a:lnTo>
                    <a:pt x="298" y="63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2012568" y="3956383"/>
              <a:ext cx="30859" cy="66274"/>
            </a:xfrm>
            <a:custGeom>
              <a:rect b="b" l="l" r="r" t="t"/>
              <a:pathLst>
                <a:path extrusionOk="0" fill="none" h="640" w="298">
                  <a:moveTo>
                    <a:pt x="0" y="0"/>
                  </a:moveTo>
                  <a:lnTo>
                    <a:pt x="297" y="63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1918024" y="3800328"/>
              <a:ext cx="127784" cy="144249"/>
            </a:xfrm>
            <a:custGeom>
              <a:rect b="b" l="l" r="r" t="t"/>
              <a:pathLst>
                <a:path extrusionOk="0" fill="none" h="1393" w="1234">
                  <a:moveTo>
                    <a:pt x="1233" y="1393"/>
                  </a:moveTo>
                  <a:cubicBezTo>
                    <a:pt x="1233" y="1393"/>
                    <a:pt x="0" y="914"/>
                    <a:pt x="183" y="571"/>
                  </a:cubicBezTo>
                  <a:cubicBezTo>
                    <a:pt x="503" y="1"/>
                    <a:pt x="1233" y="1393"/>
                    <a:pt x="1233" y="1393"/>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2014950" y="3823938"/>
              <a:ext cx="33137" cy="123020"/>
            </a:xfrm>
            <a:custGeom>
              <a:rect b="b" l="l" r="r" t="t"/>
              <a:pathLst>
                <a:path extrusionOk="0" fill="none" h="1188" w="320">
                  <a:moveTo>
                    <a:pt x="0" y="1"/>
                  </a:moveTo>
                  <a:lnTo>
                    <a:pt x="320" y="1188"/>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2118917" y="3890005"/>
              <a:ext cx="120639" cy="118568"/>
            </a:xfrm>
            <a:custGeom>
              <a:rect b="b" l="l" r="r" t="t"/>
              <a:pathLst>
                <a:path extrusionOk="0" h="1145" w="1165">
                  <a:moveTo>
                    <a:pt x="609" y="0"/>
                  </a:moveTo>
                  <a:cubicBezTo>
                    <a:pt x="596" y="0"/>
                    <a:pt x="584" y="1"/>
                    <a:pt x="571" y="2"/>
                  </a:cubicBezTo>
                  <a:cubicBezTo>
                    <a:pt x="252" y="2"/>
                    <a:pt x="1" y="276"/>
                    <a:pt x="1" y="595"/>
                  </a:cubicBezTo>
                  <a:cubicBezTo>
                    <a:pt x="22" y="901"/>
                    <a:pt x="254" y="1145"/>
                    <a:pt x="554" y="1145"/>
                  </a:cubicBezTo>
                  <a:cubicBezTo>
                    <a:pt x="567" y="1145"/>
                    <a:pt x="581" y="1144"/>
                    <a:pt x="594" y="1143"/>
                  </a:cubicBezTo>
                  <a:cubicBezTo>
                    <a:pt x="914" y="1143"/>
                    <a:pt x="1165" y="869"/>
                    <a:pt x="1165" y="550"/>
                  </a:cubicBezTo>
                  <a:cubicBezTo>
                    <a:pt x="1143" y="244"/>
                    <a:pt x="891"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1601254" y="3207069"/>
              <a:ext cx="248319" cy="271929"/>
            </a:xfrm>
            <a:custGeom>
              <a:rect b="b" l="l" r="r" t="t"/>
              <a:pathLst>
                <a:path extrusionOk="0" h="2626" w="2398">
                  <a:moveTo>
                    <a:pt x="1256" y="0"/>
                  </a:moveTo>
                  <a:lnTo>
                    <a:pt x="1" y="1484"/>
                  </a:lnTo>
                  <a:lnTo>
                    <a:pt x="982" y="2625"/>
                  </a:lnTo>
                  <a:lnTo>
                    <a:pt x="2398" y="1096"/>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5"/>
            <p:cNvSpPr/>
            <p:nvPr/>
          </p:nvSpPr>
          <p:spPr>
            <a:xfrm>
              <a:off x="1601254" y="3207069"/>
              <a:ext cx="248319" cy="271929"/>
            </a:xfrm>
            <a:custGeom>
              <a:rect b="b" l="l" r="r" t="t"/>
              <a:pathLst>
                <a:path extrusionOk="0" fill="none" h="2626" w="2398">
                  <a:moveTo>
                    <a:pt x="1256" y="0"/>
                  </a:moveTo>
                  <a:lnTo>
                    <a:pt x="1" y="1484"/>
                  </a:lnTo>
                  <a:lnTo>
                    <a:pt x="982" y="2625"/>
                  </a:lnTo>
                  <a:lnTo>
                    <a:pt x="2398" y="1096"/>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1620204" y="3223638"/>
              <a:ext cx="127784" cy="160817"/>
            </a:xfrm>
            <a:custGeom>
              <a:rect b="b" l="l" r="r" t="t"/>
              <a:pathLst>
                <a:path extrusionOk="0" fill="none" h="1553" w="1234">
                  <a:moveTo>
                    <a:pt x="1233" y="0"/>
                  </a:moveTo>
                  <a:lnTo>
                    <a:pt x="0" y="155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1646196" y="3247248"/>
              <a:ext cx="127784" cy="160817"/>
            </a:xfrm>
            <a:custGeom>
              <a:rect b="b" l="l" r="r" t="t"/>
              <a:pathLst>
                <a:path extrusionOk="0" fill="none" h="1553" w="1234">
                  <a:moveTo>
                    <a:pt x="1233" y="0"/>
                  </a:moveTo>
                  <a:lnTo>
                    <a:pt x="1" y="155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1665146" y="3268477"/>
              <a:ext cx="134825" cy="158539"/>
            </a:xfrm>
            <a:custGeom>
              <a:rect b="b" l="l" r="r" t="t"/>
              <a:pathLst>
                <a:path extrusionOk="0" fill="none" h="1531" w="1302">
                  <a:moveTo>
                    <a:pt x="1301" y="1"/>
                  </a:moveTo>
                  <a:lnTo>
                    <a:pt x="0" y="153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1686375" y="3289809"/>
              <a:ext cx="134825" cy="160817"/>
            </a:xfrm>
            <a:custGeom>
              <a:rect b="b" l="l" r="r" t="t"/>
              <a:pathLst>
                <a:path extrusionOk="0" fill="none" h="1553" w="1302">
                  <a:moveTo>
                    <a:pt x="1302" y="0"/>
                  </a:moveTo>
                  <a:lnTo>
                    <a:pt x="1" y="155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1211272" y="3315801"/>
              <a:ext cx="557941" cy="368854"/>
            </a:xfrm>
            <a:custGeom>
              <a:rect b="b" l="l" r="r" t="t"/>
              <a:pathLst>
                <a:path extrusionOk="0" h="3562" w="5388">
                  <a:moveTo>
                    <a:pt x="3607" y="0"/>
                  </a:moveTo>
                  <a:lnTo>
                    <a:pt x="2831" y="799"/>
                  </a:lnTo>
                  <a:lnTo>
                    <a:pt x="1" y="434"/>
                  </a:lnTo>
                  <a:lnTo>
                    <a:pt x="3607" y="3561"/>
                  </a:lnTo>
                  <a:lnTo>
                    <a:pt x="5387" y="1370"/>
                  </a:lnTo>
                  <a:lnTo>
                    <a:pt x="36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1211272" y="3315801"/>
              <a:ext cx="557941" cy="368854"/>
            </a:xfrm>
            <a:custGeom>
              <a:rect b="b" l="l" r="r" t="t"/>
              <a:pathLst>
                <a:path extrusionOk="0" fill="none" h="3562" w="5388">
                  <a:moveTo>
                    <a:pt x="1" y="434"/>
                  </a:moveTo>
                  <a:lnTo>
                    <a:pt x="3607" y="3561"/>
                  </a:lnTo>
                  <a:lnTo>
                    <a:pt x="5387" y="1370"/>
                  </a:lnTo>
                  <a:lnTo>
                    <a:pt x="3607" y="0"/>
                  </a:lnTo>
                  <a:lnTo>
                    <a:pt x="2831" y="799"/>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1381513" y="3363021"/>
              <a:ext cx="21332" cy="71037"/>
            </a:xfrm>
            <a:custGeom>
              <a:rect b="b" l="l" r="r" t="t"/>
              <a:pathLst>
                <a:path extrusionOk="0" fill="none" h="686" w="206">
                  <a:moveTo>
                    <a:pt x="206" y="1"/>
                  </a:moveTo>
                  <a:lnTo>
                    <a:pt x="0" y="686"/>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1431115" y="3374930"/>
              <a:ext cx="21332" cy="70933"/>
            </a:xfrm>
            <a:custGeom>
              <a:rect b="b" l="l" r="r" t="t"/>
              <a:pathLst>
                <a:path extrusionOk="0" fill="none" h="685" w="206">
                  <a:moveTo>
                    <a:pt x="206" y="0"/>
                  </a:moveTo>
                  <a:lnTo>
                    <a:pt x="0"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1423970" y="3230680"/>
              <a:ext cx="101792" cy="158435"/>
            </a:xfrm>
            <a:custGeom>
              <a:rect b="b" l="l" r="r" t="t"/>
              <a:pathLst>
                <a:path extrusionOk="0" fill="none" h="1530" w="983">
                  <a:moveTo>
                    <a:pt x="594" y="1530"/>
                  </a:moveTo>
                  <a:cubicBezTo>
                    <a:pt x="594" y="1530"/>
                    <a:pt x="1" y="343"/>
                    <a:pt x="389" y="206"/>
                  </a:cubicBezTo>
                  <a:cubicBezTo>
                    <a:pt x="982" y="1"/>
                    <a:pt x="594" y="1530"/>
                    <a:pt x="594" y="153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1487863" y="3278004"/>
              <a:ext cx="56850" cy="115875"/>
            </a:xfrm>
            <a:custGeom>
              <a:rect b="b" l="l" r="r" t="t"/>
              <a:pathLst>
                <a:path extrusionOk="0" fill="none" h="1119" w="549">
                  <a:moveTo>
                    <a:pt x="548" y="0"/>
                  </a:moveTo>
                  <a:lnTo>
                    <a:pt x="0" y="111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1516236" y="3421943"/>
              <a:ext cx="132444" cy="118671"/>
            </a:xfrm>
            <a:custGeom>
              <a:rect b="b" l="l" r="r" t="t"/>
              <a:pathLst>
                <a:path extrusionOk="0" h="1146" w="1279">
                  <a:moveTo>
                    <a:pt x="640" y="1"/>
                  </a:moveTo>
                  <a:cubicBezTo>
                    <a:pt x="480" y="1"/>
                    <a:pt x="319" y="70"/>
                    <a:pt x="206" y="208"/>
                  </a:cubicBezTo>
                  <a:cubicBezTo>
                    <a:pt x="0" y="436"/>
                    <a:pt x="23" y="801"/>
                    <a:pt x="274" y="1007"/>
                  </a:cubicBezTo>
                  <a:cubicBezTo>
                    <a:pt x="377" y="1099"/>
                    <a:pt x="507" y="1146"/>
                    <a:pt x="638" y="1146"/>
                  </a:cubicBezTo>
                  <a:cubicBezTo>
                    <a:pt x="799" y="1146"/>
                    <a:pt x="960" y="1076"/>
                    <a:pt x="1073" y="938"/>
                  </a:cubicBezTo>
                  <a:cubicBezTo>
                    <a:pt x="1278" y="687"/>
                    <a:pt x="1256" y="322"/>
                    <a:pt x="1004" y="139"/>
                  </a:cubicBezTo>
                  <a:cubicBezTo>
                    <a:pt x="902" y="47"/>
                    <a:pt x="771"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1610781" y="2686402"/>
              <a:ext cx="1564782" cy="991101"/>
            </a:xfrm>
            <a:custGeom>
              <a:rect b="b" l="l" r="r" t="t"/>
              <a:pathLst>
                <a:path extrusionOk="0" h="9571" w="15111">
                  <a:moveTo>
                    <a:pt x="5801" y="1"/>
                  </a:moveTo>
                  <a:cubicBezTo>
                    <a:pt x="5412" y="1"/>
                    <a:pt x="4939" y="110"/>
                    <a:pt x="4360" y="532"/>
                  </a:cubicBezTo>
                  <a:cubicBezTo>
                    <a:pt x="4360" y="532"/>
                    <a:pt x="2716" y="1764"/>
                    <a:pt x="2534" y="1924"/>
                  </a:cubicBezTo>
                  <a:cubicBezTo>
                    <a:pt x="2351" y="2084"/>
                    <a:pt x="0" y="4321"/>
                    <a:pt x="0" y="4321"/>
                  </a:cubicBezTo>
                  <a:lnTo>
                    <a:pt x="3036" y="6946"/>
                  </a:lnTo>
                  <a:lnTo>
                    <a:pt x="3995" y="5873"/>
                  </a:lnTo>
                  <a:lnTo>
                    <a:pt x="3698" y="9525"/>
                  </a:lnTo>
                  <a:lnTo>
                    <a:pt x="7350" y="9571"/>
                  </a:lnTo>
                  <a:lnTo>
                    <a:pt x="7281" y="5896"/>
                  </a:lnTo>
                  <a:cubicBezTo>
                    <a:pt x="7281" y="5896"/>
                    <a:pt x="7263" y="5801"/>
                    <a:pt x="7379" y="5801"/>
                  </a:cubicBezTo>
                  <a:cubicBezTo>
                    <a:pt x="7391" y="5801"/>
                    <a:pt x="7404" y="5802"/>
                    <a:pt x="7418" y="5804"/>
                  </a:cubicBezTo>
                  <a:cubicBezTo>
                    <a:pt x="7578" y="5804"/>
                    <a:pt x="10157" y="5873"/>
                    <a:pt x="10157" y="5873"/>
                  </a:cubicBezTo>
                  <a:cubicBezTo>
                    <a:pt x="10157" y="5873"/>
                    <a:pt x="10637" y="5896"/>
                    <a:pt x="10842" y="5964"/>
                  </a:cubicBezTo>
                  <a:cubicBezTo>
                    <a:pt x="10998" y="6016"/>
                    <a:pt x="12039" y="6253"/>
                    <a:pt x="12900" y="6253"/>
                  </a:cubicBezTo>
                  <a:cubicBezTo>
                    <a:pt x="13171" y="6253"/>
                    <a:pt x="13425" y="6230"/>
                    <a:pt x="13627" y="6170"/>
                  </a:cubicBezTo>
                  <a:cubicBezTo>
                    <a:pt x="14449" y="5919"/>
                    <a:pt x="14745" y="5531"/>
                    <a:pt x="14859" y="5280"/>
                  </a:cubicBezTo>
                  <a:cubicBezTo>
                    <a:pt x="14974" y="5006"/>
                    <a:pt x="15088" y="4663"/>
                    <a:pt x="15088" y="4412"/>
                  </a:cubicBezTo>
                  <a:cubicBezTo>
                    <a:pt x="15111" y="4138"/>
                    <a:pt x="13148" y="3020"/>
                    <a:pt x="13148" y="3020"/>
                  </a:cubicBezTo>
                  <a:lnTo>
                    <a:pt x="12417" y="2609"/>
                  </a:lnTo>
                  <a:cubicBezTo>
                    <a:pt x="12417" y="2609"/>
                    <a:pt x="9975" y="1422"/>
                    <a:pt x="9290" y="1125"/>
                  </a:cubicBezTo>
                  <a:cubicBezTo>
                    <a:pt x="8628" y="851"/>
                    <a:pt x="6985" y="212"/>
                    <a:pt x="6528" y="98"/>
                  </a:cubicBezTo>
                  <a:cubicBezTo>
                    <a:pt x="6325" y="60"/>
                    <a:pt x="6086" y="1"/>
                    <a:pt x="5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1610781" y="2675218"/>
              <a:ext cx="1337898" cy="730459"/>
            </a:xfrm>
            <a:custGeom>
              <a:rect b="b" l="l" r="r" t="t"/>
              <a:pathLst>
                <a:path extrusionOk="0" fill="none" h="7054" w="12920">
                  <a:moveTo>
                    <a:pt x="12919" y="2991"/>
                  </a:moveTo>
                  <a:cubicBezTo>
                    <a:pt x="12919" y="2991"/>
                    <a:pt x="7236" y="1"/>
                    <a:pt x="5638" y="92"/>
                  </a:cubicBezTo>
                  <a:cubicBezTo>
                    <a:pt x="4063" y="183"/>
                    <a:pt x="0" y="4429"/>
                    <a:pt x="0" y="4429"/>
                  </a:cubicBezTo>
                  <a:lnTo>
                    <a:pt x="3036" y="7054"/>
                  </a:lnTo>
                  <a:lnTo>
                    <a:pt x="3995" y="593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2116536" y="2989607"/>
              <a:ext cx="1118160" cy="420837"/>
            </a:xfrm>
            <a:custGeom>
              <a:rect b="b" l="l" r="r" t="t"/>
              <a:pathLst>
                <a:path extrusionOk="0" fill="none" h="4064" w="10798">
                  <a:moveTo>
                    <a:pt x="1" y="1"/>
                  </a:moveTo>
                  <a:cubicBezTo>
                    <a:pt x="1" y="1"/>
                    <a:pt x="4680" y="2717"/>
                    <a:pt x="6004" y="3059"/>
                  </a:cubicBezTo>
                  <a:cubicBezTo>
                    <a:pt x="7305" y="3379"/>
                    <a:pt x="10797" y="4063"/>
                    <a:pt x="10158"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1993618" y="3025022"/>
              <a:ext cx="378277" cy="652484"/>
            </a:xfrm>
            <a:custGeom>
              <a:rect b="b" l="l" r="r" t="t"/>
              <a:pathLst>
                <a:path extrusionOk="0" fill="none" h="6301" w="3653">
                  <a:moveTo>
                    <a:pt x="1781" y="1"/>
                  </a:moveTo>
                  <a:cubicBezTo>
                    <a:pt x="1781" y="1"/>
                    <a:pt x="594" y="69"/>
                    <a:pt x="457" y="914"/>
                  </a:cubicBezTo>
                  <a:cubicBezTo>
                    <a:pt x="343" y="1758"/>
                    <a:pt x="1" y="6255"/>
                    <a:pt x="1" y="6255"/>
                  </a:cubicBezTo>
                  <a:lnTo>
                    <a:pt x="3653" y="6301"/>
                  </a:lnTo>
                  <a:lnTo>
                    <a:pt x="3584" y="1667"/>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2364753" y="3287427"/>
              <a:ext cx="338099" cy="7145"/>
            </a:xfrm>
            <a:custGeom>
              <a:rect b="b" l="l" r="r" t="t"/>
              <a:pathLst>
                <a:path extrusionOk="0" fill="none" h="69" w="3265">
                  <a:moveTo>
                    <a:pt x="0" y="0"/>
                  </a:moveTo>
                  <a:lnTo>
                    <a:pt x="3264" y="69"/>
                  </a:ln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2544418" y="3294469"/>
              <a:ext cx="668949" cy="1304865"/>
            </a:xfrm>
            <a:custGeom>
              <a:rect b="b" l="l" r="r" t="t"/>
              <a:pathLst>
                <a:path extrusionOk="0" h="12601" w="6460">
                  <a:moveTo>
                    <a:pt x="0" y="1"/>
                  </a:moveTo>
                  <a:lnTo>
                    <a:pt x="0" y="12601"/>
                  </a:lnTo>
                  <a:lnTo>
                    <a:pt x="6460" y="12601"/>
                  </a:lnTo>
                  <a:lnTo>
                    <a:pt x="6460" y="1"/>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1691138" y="4102912"/>
              <a:ext cx="666567" cy="501194"/>
            </a:xfrm>
            <a:custGeom>
              <a:rect b="b" l="l" r="r" t="t"/>
              <a:pathLst>
                <a:path extrusionOk="0" h="4840" w="6437">
                  <a:moveTo>
                    <a:pt x="0" y="0"/>
                  </a:moveTo>
                  <a:lnTo>
                    <a:pt x="0" y="4839"/>
                  </a:lnTo>
                  <a:lnTo>
                    <a:pt x="6437" y="4839"/>
                  </a:lnTo>
                  <a:lnTo>
                    <a:pt x="6437" y="0"/>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835476" y="3748344"/>
              <a:ext cx="666671" cy="850994"/>
            </a:xfrm>
            <a:custGeom>
              <a:rect b="b" l="l" r="r" t="t"/>
              <a:pathLst>
                <a:path extrusionOk="0" h="8218" w="6438">
                  <a:moveTo>
                    <a:pt x="0" y="0"/>
                  </a:moveTo>
                  <a:lnTo>
                    <a:pt x="0" y="8218"/>
                  </a:lnTo>
                  <a:lnTo>
                    <a:pt x="6437" y="8218"/>
                  </a:lnTo>
                  <a:lnTo>
                    <a:pt x="6437" y="0"/>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4" name="Google Shape;1604;p55"/>
          <p:cNvCxnSpPr/>
          <p:nvPr/>
        </p:nvCxnSpPr>
        <p:spPr>
          <a:xfrm>
            <a:off x="5500150" y="4340046"/>
            <a:ext cx="2691600" cy="0"/>
          </a:xfrm>
          <a:prstGeom prst="straightConnector1">
            <a:avLst/>
          </a:prstGeom>
          <a:noFill/>
          <a:ln cap="flat" cmpd="sng" w="9525">
            <a:solidFill>
              <a:schemeClr val="dk1"/>
            </a:solidFill>
            <a:prstDash val="solid"/>
            <a:round/>
            <a:headEnd len="med" w="med" type="none"/>
            <a:tailEnd len="med" w="med" type="none"/>
          </a:ln>
        </p:spPr>
      </p:cxnSp>
      <p:sp>
        <p:nvSpPr>
          <p:cNvPr id="1605" name="Google Shape;1605;p55"/>
          <p:cNvSpPr/>
          <p:nvPr/>
        </p:nvSpPr>
        <p:spPr>
          <a:xfrm rot="943177">
            <a:off x="6580126" y="1643927"/>
            <a:ext cx="221680" cy="232592"/>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rot="943177">
            <a:off x="6129350" y="1888389"/>
            <a:ext cx="459916" cy="479882"/>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8167327" y="1139326"/>
            <a:ext cx="579940" cy="609114"/>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txBox="1"/>
          <p:nvPr>
            <p:ph idx="12" type="sldNum"/>
          </p:nvPr>
        </p:nvSpPr>
        <p:spPr>
          <a:xfrm>
            <a:off x="8510734" y="48538"/>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56"/>
          <p:cNvSpPr txBox="1"/>
          <p:nvPr>
            <p:ph type="title"/>
          </p:nvPr>
        </p:nvSpPr>
        <p:spPr>
          <a:xfrm>
            <a:off x="933125" y="597125"/>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yang kami kumpulkan</a:t>
            </a:r>
            <a:endParaRPr/>
          </a:p>
        </p:txBody>
      </p:sp>
      <p:sp>
        <p:nvSpPr>
          <p:cNvPr id="1614" name="Google Shape;1614;p56"/>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1" name="Google Shape;1631;p56"/>
          <p:cNvPicPr preferRelativeResize="0"/>
          <p:nvPr/>
        </p:nvPicPr>
        <p:blipFill rotWithShape="1">
          <a:blip r:embed="rId3">
            <a:alphaModFix/>
          </a:blip>
          <a:srcRect b="28078" l="11823" r="41091" t="32490"/>
          <a:stretch/>
        </p:blipFill>
        <p:spPr>
          <a:xfrm>
            <a:off x="933125" y="1447325"/>
            <a:ext cx="5185366" cy="2713850"/>
          </a:xfrm>
          <a:prstGeom prst="rect">
            <a:avLst/>
          </a:prstGeom>
          <a:noFill/>
          <a:ln>
            <a:noFill/>
          </a:ln>
        </p:spPr>
      </p:pic>
      <p:sp>
        <p:nvSpPr>
          <p:cNvPr id="1632" name="Google Shape;1632;p56"/>
          <p:cNvSpPr txBox="1"/>
          <p:nvPr/>
        </p:nvSpPr>
        <p:spPr>
          <a:xfrm>
            <a:off x="1242725" y="4281875"/>
            <a:ext cx="7191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airo"/>
                <a:ea typeface="Cairo"/>
                <a:cs typeface="Cairo"/>
                <a:sym typeface="Cairo"/>
              </a:rPr>
              <a:t>*Data latitude longitude dibuat oleh kami berdasarkan koordinat masing-masing wilayah di Jawa Barat</a:t>
            </a:r>
            <a:endParaRPr sz="1000">
              <a:solidFill>
                <a:schemeClr val="dk1"/>
              </a:solidFill>
              <a:latin typeface="Cairo"/>
              <a:ea typeface="Cairo"/>
              <a:cs typeface="Cairo"/>
              <a:sym typeface="Cairo"/>
            </a:endParaRPr>
          </a:p>
          <a:p>
            <a:pPr indent="0" lvl="0" marL="0" rtl="0" algn="l">
              <a:lnSpc>
                <a:spcPct val="115000"/>
              </a:lnSpc>
              <a:spcBef>
                <a:spcPts val="0"/>
              </a:spcBef>
              <a:spcAft>
                <a:spcPts val="0"/>
              </a:spcAft>
              <a:buNone/>
            </a:pPr>
            <a:r>
              <a:rPr lang="en" sz="1000">
                <a:solidFill>
                  <a:schemeClr val="dk1"/>
                </a:solidFill>
                <a:latin typeface="Cairo"/>
                <a:ea typeface="Cairo"/>
                <a:cs typeface="Cairo"/>
                <a:sym typeface="Cairo"/>
              </a:rPr>
              <a:t>*Semua data diatas kami olah sehingga hanya mendapatkan 4 data dengan kolom sesuai keinginan kami, terkait proses pengolahannya akan kami jelaskan di bagian laporan hasil pekerjaan</a:t>
            </a:r>
            <a:endParaRPr sz="1000">
              <a:solidFill>
                <a:schemeClr val="dk1"/>
              </a:solidFill>
              <a:latin typeface="Cairo"/>
              <a:ea typeface="Cairo"/>
              <a:cs typeface="Cairo"/>
              <a:sym typeface="Cairo"/>
            </a:endParaRPr>
          </a:p>
        </p:txBody>
      </p:sp>
      <p:sp>
        <p:nvSpPr>
          <p:cNvPr id="1633" name="Google Shape;1633;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57"/>
          <p:cNvSpPr txBox="1"/>
          <p:nvPr>
            <p:ph type="title"/>
          </p:nvPr>
        </p:nvSpPr>
        <p:spPr>
          <a:xfrm>
            <a:off x="933125" y="361575"/>
            <a:ext cx="73119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Salah satu Format data AWAl</a:t>
            </a:r>
            <a:endParaRPr/>
          </a:p>
        </p:txBody>
      </p:sp>
      <p:sp>
        <p:nvSpPr>
          <p:cNvPr id="1639" name="Google Shape;1639;p57"/>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5" name="Google Shape;1655;p57"/>
          <p:cNvPicPr preferRelativeResize="0"/>
          <p:nvPr/>
        </p:nvPicPr>
        <p:blipFill rotWithShape="1">
          <a:blip r:embed="rId3">
            <a:alphaModFix/>
          </a:blip>
          <a:srcRect b="9440" l="0" r="26090" t="22982"/>
          <a:stretch/>
        </p:blipFill>
        <p:spPr>
          <a:xfrm>
            <a:off x="933125" y="1211773"/>
            <a:ext cx="6149402" cy="3513876"/>
          </a:xfrm>
          <a:prstGeom prst="rect">
            <a:avLst/>
          </a:prstGeom>
          <a:noFill/>
          <a:ln cap="flat" cmpd="sng" w="9525">
            <a:solidFill>
              <a:schemeClr val="dk1"/>
            </a:solidFill>
            <a:prstDash val="solid"/>
            <a:round/>
            <a:headEnd len="sm" w="sm" type="none"/>
            <a:tailEnd len="sm" w="sm" type="none"/>
          </a:ln>
        </p:spPr>
      </p:pic>
      <p:sp>
        <p:nvSpPr>
          <p:cNvPr id="1656" name="Google Shape;165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58"/>
          <p:cNvSpPr txBox="1"/>
          <p:nvPr>
            <p:ph type="title"/>
          </p:nvPr>
        </p:nvSpPr>
        <p:spPr>
          <a:xfrm>
            <a:off x="933125" y="361563"/>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Format data yang kami buat</a:t>
            </a:r>
            <a:endParaRPr/>
          </a:p>
        </p:txBody>
      </p:sp>
      <p:sp>
        <p:nvSpPr>
          <p:cNvPr id="1662" name="Google Shape;1662;p58"/>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8"/>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8"/>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8"/>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8"/>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8"/>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8"/>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8" name="Google Shape;1678;p58"/>
          <p:cNvPicPr preferRelativeResize="0"/>
          <p:nvPr/>
        </p:nvPicPr>
        <p:blipFill rotWithShape="1">
          <a:blip r:embed="rId3">
            <a:alphaModFix/>
          </a:blip>
          <a:srcRect b="7724" l="0" r="36644" t="20688"/>
          <a:stretch/>
        </p:blipFill>
        <p:spPr>
          <a:xfrm>
            <a:off x="933125" y="1089275"/>
            <a:ext cx="5153926" cy="3639976"/>
          </a:xfrm>
          <a:prstGeom prst="rect">
            <a:avLst/>
          </a:prstGeom>
          <a:noFill/>
          <a:ln cap="flat" cmpd="sng" w="9525">
            <a:solidFill>
              <a:schemeClr val="dk1"/>
            </a:solidFill>
            <a:prstDash val="solid"/>
            <a:round/>
            <a:headEnd len="sm" w="sm" type="none"/>
            <a:tailEnd len="sm" w="sm" type="none"/>
          </a:ln>
        </p:spPr>
      </p:pic>
      <p:sp>
        <p:nvSpPr>
          <p:cNvPr id="1679" name="Google Shape;167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5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yang digunakan</a:t>
            </a:r>
            <a:endParaRPr/>
          </a:p>
        </p:txBody>
      </p:sp>
      <p:sp>
        <p:nvSpPr>
          <p:cNvPr id="1685" name="Google Shape;1685;p59"/>
          <p:cNvSpPr txBox="1"/>
          <p:nvPr>
            <p:ph idx="4" type="subTitle"/>
          </p:nvPr>
        </p:nvSpPr>
        <p:spPr>
          <a:xfrm>
            <a:off x="665825" y="2292375"/>
            <a:ext cx="3000000" cy="7473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t>Yaitu data yang menunjukan perubahan </a:t>
            </a:r>
            <a:r>
              <a:rPr lang="en" sz="1200"/>
              <a:t>nilai di tahun 2019 dan tahun 2020 berdasarkan kabupaten/kota dan kategori sektornya</a:t>
            </a:r>
            <a:endParaRPr sz="1200"/>
          </a:p>
        </p:txBody>
      </p:sp>
      <p:sp>
        <p:nvSpPr>
          <p:cNvPr id="1686" name="Google Shape;1686;p59"/>
          <p:cNvSpPr txBox="1"/>
          <p:nvPr/>
        </p:nvSpPr>
        <p:spPr>
          <a:xfrm>
            <a:off x="665825" y="13472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Jawa Barat berdasarkan beberapa kategori di tahun 2019 - 2020.xlsx</a:t>
            </a:r>
            <a:endParaRPr sz="1200"/>
          </a:p>
        </p:txBody>
      </p:sp>
      <p:sp>
        <p:nvSpPr>
          <p:cNvPr id="1687" name="Google Shape;1687;p59"/>
          <p:cNvSpPr txBox="1"/>
          <p:nvPr/>
        </p:nvSpPr>
        <p:spPr>
          <a:xfrm>
            <a:off x="253150" y="3331088"/>
            <a:ext cx="424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Data Latitude Longitude Kabupaten Kota di Jawa Barat.xlsx</a:t>
            </a:r>
            <a:endParaRPr sz="1200"/>
          </a:p>
        </p:txBody>
      </p:sp>
      <p:sp>
        <p:nvSpPr>
          <p:cNvPr id="1688" name="Google Shape;1688;p59"/>
          <p:cNvSpPr txBox="1"/>
          <p:nvPr/>
        </p:nvSpPr>
        <p:spPr>
          <a:xfrm>
            <a:off x="5677050" y="3315650"/>
            <a:ext cx="23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covid_jabar_kab_kota.xlsx</a:t>
            </a:r>
            <a:endParaRPr/>
          </a:p>
        </p:txBody>
      </p:sp>
      <p:sp>
        <p:nvSpPr>
          <p:cNvPr id="1689" name="Google Shape;1689;p59"/>
          <p:cNvSpPr txBox="1"/>
          <p:nvPr/>
        </p:nvSpPr>
        <p:spPr>
          <a:xfrm>
            <a:off x="5087225" y="14549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tren_covid_jawa_barat.xlsx</a:t>
            </a:r>
            <a:endParaRPr/>
          </a:p>
        </p:txBody>
      </p:sp>
      <p:cxnSp>
        <p:nvCxnSpPr>
          <p:cNvPr id="1690" name="Google Shape;1690;p59"/>
          <p:cNvCxnSpPr>
            <a:stCxn id="1686" idx="2"/>
            <a:endCxn id="1685" idx="0"/>
          </p:cNvCxnSpPr>
          <p:nvPr/>
        </p:nvCxnSpPr>
        <p:spPr>
          <a:xfrm>
            <a:off x="2165825" y="1901350"/>
            <a:ext cx="0" cy="390900"/>
          </a:xfrm>
          <a:prstGeom prst="straightConnector1">
            <a:avLst/>
          </a:prstGeom>
          <a:noFill/>
          <a:ln cap="flat" cmpd="sng" w="9525">
            <a:solidFill>
              <a:srgbClr val="2E586A"/>
            </a:solidFill>
            <a:prstDash val="solid"/>
            <a:round/>
            <a:headEnd len="med" w="med" type="none"/>
            <a:tailEnd len="med" w="med" type="triangle"/>
          </a:ln>
        </p:spPr>
      </p:cxnSp>
      <p:sp>
        <p:nvSpPr>
          <p:cNvPr id="1691" name="Google Shape;1691;p59"/>
          <p:cNvSpPr txBox="1"/>
          <p:nvPr>
            <p:ph idx="4" type="subTitle"/>
          </p:nvPr>
        </p:nvSpPr>
        <p:spPr>
          <a:xfrm>
            <a:off x="5087225" y="2292375"/>
            <a:ext cx="3000000" cy="7473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t>Yaitu data yang menunjukan perubahan kasus aktif, kematian, kesembuhan Covid di Jawa Barat hingga 10 Oktober 2021</a:t>
            </a:r>
            <a:endParaRPr sz="1200"/>
          </a:p>
        </p:txBody>
      </p:sp>
      <p:cxnSp>
        <p:nvCxnSpPr>
          <p:cNvPr id="1692" name="Google Shape;1692;p59"/>
          <p:cNvCxnSpPr>
            <a:stCxn id="1689" idx="2"/>
            <a:endCxn id="1691" idx="0"/>
          </p:cNvCxnSpPr>
          <p:nvPr/>
        </p:nvCxnSpPr>
        <p:spPr>
          <a:xfrm>
            <a:off x="6587225" y="1855150"/>
            <a:ext cx="0" cy="437100"/>
          </a:xfrm>
          <a:prstGeom prst="straightConnector1">
            <a:avLst/>
          </a:prstGeom>
          <a:noFill/>
          <a:ln cap="flat" cmpd="sng" w="9525">
            <a:solidFill>
              <a:srgbClr val="2E586A"/>
            </a:solidFill>
            <a:prstDash val="solid"/>
            <a:round/>
            <a:headEnd len="med" w="med" type="none"/>
            <a:tailEnd len="med" w="med" type="triangle"/>
          </a:ln>
        </p:spPr>
      </p:cxnSp>
      <p:sp>
        <p:nvSpPr>
          <p:cNvPr id="1693" name="Google Shape;1693;p59"/>
          <p:cNvSpPr txBox="1"/>
          <p:nvPr>
            <p:ph idx="4" type="subTitle"/>
          </p:nvPr>
        </p:nvSpPr>
        <p:spPr>
          <a:xfrm>
            <a:off x="876100" y="3991825"/>
            <a:ext cx="3000000" cy="7473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t>Yaitu data yang menunjukan nama wilayah di Jawa Barat beserta longitude dan latitudenya</a:t>
            </a:r>
            <a:endParaRPr sz="1200"/>
          </a:p>
        </p:txBody>
      </p:sp>
      <p:cxnSp>
        <p:nvCxnSpPr>
          <p:cNvPr id="1694" name="Google Shape;1694;p59"/>
          <p:cNvCxnSpPr>
            <a:endCxn id="1693" idx="0"/>
          </p:cNvCxnSpPr>
          <p:nvPr/>
        </p:nvCxnSpPr>
        <p:spPr>
          <a:xfrm>
            <a:off x="2376100" y="3700525"/>
            <a:ext cx="0" cy="291300"/>
          </a:xfrm>
          <a:prstGeom prst="straightConnector1">
            <a:avLst/>
          </a:prstGeom>
          <a:noFill/>
          <a:ln cap="flat" cmpd="sng" w="9525">
            <a:solidFill>
              <a:srgbClr val="2E586A"/>
            </a:solidFill>
            <a:prstDash val="solid"/>
            <a:round/>
            <a:headEnd len="med" w="med" type="none"/>
            <a:tailEnd len="med" w="med" type="triangle"/>
          </a:ln>
        </p:spPr>
      </p:cxnSp>
      <p:sp>
        <p:nvSpPr>
          <p:cNvPr id="1695" name="Google Shape;1695;p59"/>
          <p:cNvSpPr txBox="1"/>
          <p:nvPr>
            <p:ph idx="4" type="subTitle"/>
          </p:nvPr>
        </p:nvSpPr>
        <p:spPr>
          <a:xfrm>
            <a:off x="5350650" y="4121150"/>
            <a:ext cx="3000000" cy="6156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t>Yaitu data yang menunjukan total kasus covid di wilayah Jawa Barat pada tanggal 10 Oktober 2021</a:t>
            </a:r>
            <a:endParaRPr sz="1200"/>
          </a:p>
        </p:txBody>
      </p:sp>
      <p:cxnSp>
        <p:nvCxnSpPr>
          <p:cNvPr id="1696" name="Google Shape;1696;p59"/>
          <p:cNvCxnSpPr>
            <a:stCxn id="1688" idx="2"/>
            <a:endCxn id="1695" idx="0"/>
          </p:cNvCxnSpPr>
          <p:nvPr/>
        </p:nvCxnSpPr>
        <p:spPr>
          <a:xfrm>
            <a:off x="6850650" y="3715850"/>
            <a:ext cx="0" cy="405300"/>
          </a:xfrm>
          <a:prstGeom prst="straightConnector1">
            <a:avLst/>
          </a:prstGeom>
          <a:noFill/>
          <a:ln cap="flat" cmpd="sng" w="9525">
            <a:solidFill>
              <a:schemeClr val="dk1"/>
            </a:solidFill>
            <a:prstDash val="solid"/>
            <a:round/>
            <a:headEnd len="med" w="med" type="none"/>
            <a:tailEnd len="med" w="med" type="triangle"/>
          </a:ln>
        </p:spPr>
      </p:cxnSp>
      <p:sp>
        <p:nvSpPr>
          <p:cNvPr id="1697" name="Google Shape;169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60"/>
          <p:cNvSpPr txBox="1"/>
          <p:nvPr>
            <p:ph type="title"/>
          </p:nvPr>
        </p:nvSpPr>
        <p:spPr>
          <a:xfrm>
            <a:off x="3927625" y="1258775"/>
            <a:ext cx="4460700" cy="850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Project scope</a:t>
            </a:r>
            <a:endParaRPr/>
          </a:p>
        </p:txBody>
      </p:sp>
      <p:sp>
        <p:nvSpPr>
          <p:cNvPr id="1703" name="Google Shape;1703;p60"/>
          <p:cNvSpPr txBox="1"/>
          <p:nvPr>
            <p:ph idx="1" type="subTitle"/>
          </p:nvPr>
        </p:nvSpPr>
        <p:spPr>
          <a:xfrm>
            <a:off x="3927625" y="2108873"/>
            <a:ext cx="4460700" cy="172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Tujuan utama kami di projek ini adalah melihat seperti apa trend Covid di Jawa Barat beserta perubahan nilai setiap sektor di masa pandemi (2020) dan sebelum pandemi (2019)</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1704" name="Google Shape;1704;p60"/>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1" name="Google Shape;1721;p60"/>
          <p:cNvGrpSpPr/>
          <p:nvPr/>
        </p:nvGrpSpPr>
        <p:grpSpPr>
          <a:xfrm>
            <a:off x="764225" y="618120"/>
            <a:ext cx="694747" cy="1081574"/>
            <a:chOff x="6053075" y="1494858"/>
            <a:chExt cx="694747" cy="1081574"/>
          </a:xfrm>
        </p:grpSpPr>
        <p:sp>
          <p:nvSpPr>
            <p:cNvPr id="1722" name="Google Shape;1722;p60"/>
            <p:cNvSpPr/>
            <p:nvPr/>
          </p:nvSpPr>
          <p:spPr>
            <a:xfrm flipH="1">
              <a:off x="6330947" y="2422446"/>
              <a:ext cx="150284" cy="148475"/>
            </a:xfrm>
            <a:custGeom>
              <a:rect b="b" l="l" r="r" t="t"/>
              <a:pathLst>
                <a:path extrusionOk="0" h="1805" w="1827">
                  <a:moveTo>
                    <a:pt x="936" y="0"/>
                  </a:moveTo>
                  <a:cubicBezTo>
                    <a:pt x="434" y="0"/>
                    <a:pt x="23" y="388"/>
                    <a:pt x="23" y="890"/>
                  </a:cubicBezTo>
                  <a:cubicBezTo>
                    <a:pt x="0" y="1392"/>
                    <a:pt x="411" y="1803"/>
                    <a:pt x="913" y="1803"/>
                  </a:cubicBezTo>
                  <a:cubicBezTo>
                    <a:pt x="927" y="1804"/>
                    <a:pt x="940" y="1804"/>
                    <a:pt x="953" y="1804"/>
                  </a:cubicBezTo>
                  <a:cubicBezTo>
                    <a:pt x="1437" y="1804"/>
                    <a:pt x="1826" y="1402"/>
                    <a:pt x="1826" y="913"/>
                  </a:cubicBezTo>
                  <a:cubicBezTo>
                    <a:pt x="1826" y="411"/>
                    <a:pt x="1438" y="0"/>
                    <a:pt x="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flipH="1">
              <a:off x="6327246" y="2418662"/>
              <a:ext cx="157770" cy="157770"/>
            </a:xfrm>
            <a:custGeom>
              <a:rect b="b" l="l" r="r" t="t"/>
              <a:pathLst>
                <a:path extrusionOk="0" h="1918" w="1918">
                  <a:moveTo>
                    <a:pt x="982" y="92"/>
                  </a:moveTo>
                  <a:cubicBezTo>
                    <a:pt x="1210" y="92"/>
                    <a:pt x="1416" y="183"/>
                    <a:pt x="1576" y="366"/>
                  </a:cubicBezTo>
                  <a:cubicBezTo>
                    <a:pt x="1735" y="525"/>
                    <a:pt x="1827" y="731"/>
                    <a:pt x="1827" y="959"/>
                  </a:cubicBezTo>
                  <a:cubicBezTo>
                    <a:pt x="1804" y="1416"/>
                    <a:pt x="1439" y="1804"/>
                    <a:pt x="959" y="1804"/>
                  </a:cubicBezTo>
                  <a:cubicBezTo>
                    <a:pt x="480" y="1804"/>
                    <a:pt x="115" y="1416"/>
                    <a:pt x="115" y="936"/>
                  </a:cubicBezTo>
                  <a:cubicBezTo>
                    <a:pt x="115" y="708"/>
                    <a:pt x="206" y="503"/>
                    <a:pt x="366" y="343"/>
                  </a:cubicBezTo>
                  <a:cubicBezTo>
                    <a:pt x="526" y="183"/>
                    <a:pt x="731" y="92"/>
                    <a:pt x="959" y="92"/>
                  </a:cubicBezTo>
                  <a:close/>
                  <a:moveTo>
                    <a:pt x="959" y="0"/>
                  </a:moveTo>
                  <a:cubicBezTo>
                    <a:pt x="708" y="0"/>
                    <a:pt x="480" y="92"/>
                    <a:pt x="297" y="274"/>
                  </a:cubicBezTo>
                  <a:cubicBezTo>
                    <a:pt x="115" y="457"/>
                    <a:pt x="1" y="685"/>
                    <a:pt x="1" y="936"/>
                  </a:cubicBezTo>
                  <a:cubicBezTo>
                    <a:pt x="1" y="1461"/>
                    <a:pt x="434" y="1895"/>
                    <a:pt x="959" y="1918"/>
                  </a:cubicBezTo>
                  <a:cubicBezTo>
                    <a:pt x="1484" y="1918"/>
                    <a:pt x="1918" y="1484"/>
                    <a:pt x="1918" y="959"/>
                  </a:cubicBezTo>
                  <a:cubicBezTo>
                    <a:pt x="1918" y="708"/>
                    <a:pt x="1827" y="457"/>
                    <a:pt x="1644" y="274"/>
                  </a:cubicBezTo>
                  <a:cubicBezTo>
                    <a:pt x="1461" y="92"/>
                    <a:pt x="1233" y="0"/>
                    <a:pt x="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flipH="1">
              <a:off x="6056859" y="1498642"/>
              <a:ext cx="685369" cy="891918"/>
            </a:xfrm>
            <a:custGeom>
              <a:rect b="b" l="l" r="r" t="t"/>
              <a:pathLst>
                <a:path extrusionOk="0" h="10843" w="8332">
                  <a:moveTo>
                    <a:pt x="4151" y="1"/>
                  </a:moveTo>
                  <a:cubicBezTo>
                    <a:pt x="4137" y="1"/>
                    <a:pt x="4123" y="1"/>
                    <a:pt x="4109" y="1"/>
                  </a:cubicBezTo>
                  <a:cubicBezTo>
                    <a:pt x="1895" y="47"/>
                    <a:pt x="92" y="1827"/>
                    <a:pt x="23" y="4041"/>
                  </a:cubicBezTo>
                  <a:cubicBezTo>
                    <a:pt x="0" y="5000"/>
                    <a:pt x="297" y="5867"/>
                    <a:pt x="799" y="6575"/>
                  </a:cubicBezTo>
                  <a:cubicBezTo>
                    <a:pt x="1621" y="7716"/>
                    <a:pt x="2100" y="9040"/>
                    <a:pt x="2146" y="10432"/>
                  </a:cubicBezTo>
                  <a:cubicBezTo>
                    <a:pt x="2169" y="10638"/>
                    <a:pt x="2351" y="10820"/>
                    <a:pt x="2557" y="10820"/>
                  </a:cubicBezTo>
                  <a:lnTo>
                    <a:pt x="5684" y="10843"/>
                  </a:lnTo>
                  <a:cubicBezTo>
                    <a:pt x="5889" y="10843"/>
                    <a:pt x="6049" y="10683"/>
                    <a:pt x="6049" y="10501"/>
                  </a:cubicBezTo>
                  <a:cubicBezTo>
                    <a:pt x="6140" y="9131"/>
                    <a:pt x="6643" y="7739"/>
                    <a:pt x="7487" y="6666"/>
                  </a:cubicBezTo>
                  <a:cubicBezTo>
                    <a:pt x="7989" y="5981"/>
                    <a:pt x="8309" y="5114"/>
                    <a:pt x="8309" y="4201"/>
                  </a:cubicBezTo>
                  <a:cubicBezTo>
                    <a:pt x="8332" y="1887"/>
                    <a:pt x="6460" y="1"/>
                    <a:pt x="4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flipH="1">
              <a:off x="6053075" y="1494858"/>
              <a:ext cx="694747" cy="899486"/>
            </a:xfrm>
            <a:custGeom>
              <a:rect b="b" l="l" r="r" t="t"/>
              <a:pathLst>
                <a:path extrusionOk="0" h="10935" w="8446">
                  <a:moveTo>
                    <a:pt x="4246" y="115"/>
                  </a:moveTo>
                  <a:cubicBezTo>
                    <a:pt x="5318" y="115"/>
                    <a:pt x="6345" y="526"/>
                    <a:pt x="7122" y="1302"/>
                  </a:cubicBezTo>
                  <a:cubicBezTo>
                    <a:pt x="7920" y="2078"/>
                    <a:pt x="8354" y="3128"/>
                    <a:pt x="8331" y="4247"/>
                  </a:cubicBezTo>
                  <a:cubicBezTo>
                    <a:pt x="8331" y="5137"/>
                    <a:pt x="8035" y="5982"/>
                    <a:pt x="7510" y="6666"/>
                  </a:cubicBezTo>
                  <a:cubicBezTo>
                    <a:pt x="6665" y="7762"/>
                    <a:pt x="6163" y="9131"/>
                    <a:pt x="6072" y="10524"/>
                  </a:cubicBezTo>
                  <a:cubicBezTo>
                    <a:pt x="6072" y="10706"/>
                    <a:pt x="5912" y="10843"/>
                    <a:pt x="5752" y="10843"/>
                  </a:cubicBezTo>
                  <a:lnTo>
                    <a:pt x="2625" y="10821"/>
                  </a:lnTo>
                  <a:cubicBezTo>
                    <a:pt x="2442" y="10821"/>
                    <a:pt x="2283" y="10661"/>
                    <a:pt x="2283" y="10478"/>
                  </a:cubicBezTo>
                  <a:cubicBezTo>
                    <a:pt x="2214" y="9086"/>
                    <a:pt x="1735" y="7739"/>
                    <a:pt x="913" y="6598"/>
                  </a:cubicBezTo>
                  <a:cubicBezTo>
                    <a:pt x="388" y="5867"/>
                    <a:pt x="114" y="5000"/>
                    <a:pt x="137" y="4087"/>
                  </a:cubicBezTo>
                  <a:cubicBezTo>
                    <a:pt x="205" y="1919"/>
                    <a:pt x="2009" y="138"/>
                    <a:pt x="4177" y="115"/>
                  </a:cubicBezTo>
                  <a:close/>
                  <a:moveTo>
                    <a:pt x="4263" y="0"/>
                  </a:moveTo>
                  <a:cubicBezTo>
                    <a:pt x="4234" y="0"/>
                    <a:pt x="4206" y="1"/>
                    <a:pt x="4177" y="1"/>
                  </a:cubicBezTo>
                  <a:cubicBezTo>
                    <a:pt x="1963" y="24"/>
                    <a:pt x="91" y="1873"/>
                    <a:pt x="46" y="4087"/>
                  </a:cubicBezTo>
                  <a:cubicBezTo>
                    <a:pt x="0" y="5023"/>
                    <a:pt x="274" y="5913"/>
                    <a:pt x="822" y="6666"/>
                  </a:cubicBezTo>
                  <a:cubicBezTo>
                    <a:pt x="1643" y="7785"/>
                    <a:pt x="2100" y="9109"/>
                    <a:pt x="2168" y="10478"/>
                  </a:cubicBezTo>
                  <a:cubicBezTo>
                    <a:pt x="2191" y="10729"/>
                    <a:pt x="2374" y="10912"/>
                    <a:pt x="2625" y="10912"/>
                  </a:cubicBezTo>
                  <a:lnTo>
                    <a:pt x="5752" y="10935"/>
                  </a:lnTo>
                  <a:cubicBezTo>
                    <a:pt x="5980" y="10935"/>
                    <a:pt x="6163" y="10775"/>
                    <a:pt x="6186" y="10547"/>
                  </a:cubicBezTo>
                  <a:cubicBezTo>
                    <a:pt x="6277" y="9200"/>
                    <a:pt x="6779" y="7808"/>
                    <a:pt x="7578" y="6735"/>
                  </a:cubicBezTo>
                  <a:cubicBezTo>
                    <a:pt x="8126" y="6027"/>
                    <a:pt x="8423" y="5160"/>
                    <a:pt x="8445" y="4247"/>
                  </a:cubicBezTo>
                  <a:cubicBezTo>
                    <a:pt x="8445" y="3106"/>
                    <a:pt x="8012" y="2033"/>
                    <a:pt x="7190" y="1234"/>
                  </a:cubicBezTo>
                  <a:cubicBezTo>
                    <a:pt x="6411" y="433"/>
                    <a:pt x="5372" y="0"/>
                    <a:pt x="4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flipH="1">
              <a:off x="6334732" y="1969797"/>
              <a:ext cx="135231" cy="469608"/>
            </a:xfrm>
            <a:custGeom>
              <a:rect b="b" l="l" r="r" t="t"/>
              <a:pathLst>
                <a:path extrusionOk="0" h="5709" w="1644">
                  <a:moveTo>
                    <a:pt x="801" y="1"/>
                  </a:moveTo>
                  <a:cubicBezTo>
                    <a:pt x="387" y="1"/>
                    <a:pt x="46" y="312"/>
                    <a:pt x="46" y="687"/>
                  </a:cubicBezTo>
                  <a:lnTo>
                    <a:pt x="0" y="5686"/>
                  </a:lnTo>
                  <a:lnTo>
                    <a:pt x="1598" y="5708"/>
                  </a:lnTo>
                  <a:lnTo>
                    <a:pt x="1644" y="687"/>
                  </a:lnTo>
                  <a:cubicBezTo>
                    <a:pt x="1644" y="322"/>
                    <a:pt x="1278" y="2"/>
                    <a:pt x="845" y="2"/>
                  </a:cubicBezTo>
                  <a:cubicBezTo>
                    <a:pt x="830" y="1"/>
                    <a:pt x="81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flipH="1">
              <a:off x="6330948" y="1964286"/>
              <a:ext cx="144691" cy="478903"/>
            </a:xfrm>
            <a:custGeom>
              <a:rect b="b" l="l" r="r" t="t"/>
              <a:pathLst>
                <a:path extrusionOk="0" h="5822" w="1759">
                  <a:moveTo>
                    <a:pt x="914" y="115"/>
                  </a:moveTo>
                  <a:cubicBezTo>
                    <a:pt x="1119" y="115"/>
                    <a:pt x="1302" y="183"/>
                    <a:pt x="1439" y="320"/>
                  </a:cubicBezTo>
                  <a:cubicBezTo>
                    <a:pt x="1576" y="434"/>
                    <a:pt x="1644" y="594"/>
                    <a:pt x="1644" y="754"/>
                  </a:cubicBezTo>
                  <a:lnTo>
                    <a:pt x="1598" y="5707"/>
                  </a:lnTo>
                  <a:lnTo>
                    <a:pt x="115" y="5707"/>
                  </a:lnTo>
                  <a:lnTo>
                    <a:pt x="160" y="754"/>
                  </a:lnTo>
                  <a:cubicBezTo>
                    <a:pt x="160" y="571"/>
                    <a:pt x="252" y="412"/>
                    <a:pt x="389" y="297"/>
                  </a:cubicBezTo>
                  <a:cubicBezTo>
                    <a:pt x="526" y="183"/>
                    <a:pt x="708" y="115"/>
                    <a:pt x="914" y="115"/>
                  </a:cubicBezTo>
                  <a:close/>
                  <a:moveTo>
                    <a:pt x="914" y="1"/>
                  </a:moveTo>
                  <a:cubicBezTo>
                    <a:pt x="685" y="1"/>
                    <a:pt x="480" y="92"/>
                    <a:pt x="320" y="229"/>
                  </a:cubicBezTo>
                  <a:cubicBezTo>
                    <a:pt x="138" y="366"/>
                    <a:pt x="46" y="548"/>
                    <a:pt x="46" y="754"/>
                  </a:cubicBezTo>
                  <a:lnTo>
                    <a:pt x="1" y="5798"/>
                  </a:lnTo>
                  <a:lnTo>
                    <a:pt x="1713" y="5821"/>
                  </a:lnTo>
                  <a:lnTo>
                    <a:pt x="1758" y="754"/>
                  </a:lnTo>
                  <a:cubicBezTo>
                    <a:pt x="1758" y="571"/>
                    <a:pt x="1667" y="366"/>
                    <a:pt x="1507" y="229"/>
                  </a:cubicBezTo>
                  <a:cubicBezTo>
                    <a:pt x="1347" y="92"/>
                    <a:pt x="1142" y="1"/>
                    <a:pt x="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flipH="1">
              <a:off x="6362864" y="2185881"/>
              <a:ext cx="82751" cy="253518"/>
            </a:xfrm>
            <a:custGeom>
              <a:rect b="b" l="l" r="r" t="t"/>
              <a:pathLst>
                <a:path extrusionOk="0" h="3082" w="1006">
                  <a:moveTo>
                    <a:pt x="526" y="0"/>
                  </a:moveTo>
                  <a:cubicBezTo>
                    <a:pt x="252" y="0"/>
                    <a:pt x="47" y="183"/>
                    <a:pt x="24" y="388"/>
                  </a:cubicBezTo>
                  <a:lnTo>
                    <a:pt x="1" y="3059"/>
                  </a:lnTo>
                  <a:lnTo>
                    <a:pt x="982" y="3081"/>
                  </a:lnTo>
                  <a:lnTo>
                    <a:pt x="1005" y="388"/>
                  </a:lnTo>
                  <a:cubicBezTo>
                    <a:pt x="1005" y="183"/>
                    <a:pt x="800" y="23"/>
                    <a:pt x="5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flipH="1">
              <a:off x="6359163" y="2182097"/>
              <a:ext cx="90154" cy="261085"/>
            </a:xfrm>
            <a:custGeom>
              <a:rect b="b" l="l" r="r" t="t"/>
              <a:pathLst>
                <a:path extrusionOk="0" h="3174" w="1096">
                  <a:moveTo>
                    <a:pt x="571" y="115"/>
                  </a:moveTo>
                  <a:cubicBezTo>
                    <a:pt x="685" y="115"/>
                    <a:pt x="799" y="137"/>
                    <a:pt x="868" y="206"/>
                  </a:cubicBezTo>
                  <a:cubicBezTo>
                    <a:pt x="959" y="274"/>
                    <a:pt x="1005" y="343"/>
                    <a:pt x="1005" y="434"/>
                  </a:cubicBezTo>
                  <a:lnTo>
                    <a:pt x="982" y="3059"/>
                  </a:lnTo>
                  <a:lnTo>
                    <a:pt x="114" y="3059"/>
                  </a:lnTo>
                  <a:lnTo>
                    <a:pt x="137" y="434"/>
                  </a:lnTo>
                  <a:cubicBezTo>
                    <a:pt x="137" y="343"/>
                    <a:pt x="183" y="274"/>
                    <a:pt x="251" y="206"/>
                  </a:cubicBezTo>
                  <a:cubicBezTo>
                    <a:pt x="343" y="137"/>
                    <a:pt x="457" y="115"/>
                    <a:pt x="571" y="115"/>
                  </a:cubicBezTo>
                  <a:close/>
                  <a:moveTo>
                    <a:pt x="571" y="0"/>
                  </a:moveTo>
                  <a:cubicBezTo>
                    <a:pt x="434" y="0"/>
                    <a:pt x="297" y="46"/>
                    <a:pt x="183" y="115"/>
                  </a:cubicBezTo>
                  <a:cubicBezTo>
                    <a:pt x="92" y="206"/>
                    <a:pt x="23" y="297"/>
                    <a:pt x="23" y="434"/>
                  </a:cubicBezTo>
                  <a:lnTo>
                    <a:pt x="0" y="3150"/>
                  </a:lnTo>
                  <a:lnTo>
                    <a:pt x="1073" y="3173"/>
                  </a:lnTo>
                  <a:lnTo>
                    <a:pt x="1096" y="434"/>
                  </a:lnTo>
                  <a:cubicBezTo>
                    <a:pt x="1096" y="320"/>
                    <a:pt x="1050" y="206"/>
                    <a:pt x="936" y="137"/>
                  </a:cubicBezTo>
                  <a:cubicBezTo>
                    <a:pt x="845" y="46"/>
                    <a:pt x="708"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flipH="1">
              <a:off x="6252143" y="2388639"/>
              <a:ext cx="306080" cy="73291"/>
            </a:xfrm>
            <a:custGeom>
              <a:rect b="b" l="l" r="r" t="t"/>
              <a:pathLst>
                <a:path extrusionOk="0" h="891" w="3721">
                  <a:moveTo>
                    <a:pt x="320" y="0"/>
                  </a:moveTo>
                  <a:cubicBezTo>
                    <a:pt x="160" y="0"/>
                    <a:pt x="0" y="137"/>
                    <a:pt x="0" y="320"/>
                  </a:cubicBezTo>
                  <a:lnTo>
                    <a:pt x="0" y="525"/>
                  </a:lnTo>
                  <a:cubicBezTo>
                    <a:pt x="0" y="708"/>
                    <a:pt x="137" y="845"/>
                    <a:pt x="320" y="845"/>
                  </a:cubicBezTo>
                  <a:lnTo>
                    <a:pt x="3401" y="890"/>
                  </a:lnTo>
                  <a:cubicBezTo>
                    <a:pt x="3584" y="890"/>
                    <a:pt x="3721" y="731"/>
                    <a:pt x="3721" y="548"/>
                  </a:cubicBezTo>
                  <a:lnTo>
                    <a:pt x="3721" y="365"/>
                  </a:lnTo>
                  <a:cubicBezTo>
                    <a:pt x="3721" y="183"/>
                    <a:pt x="3584" y="23"/>
                    <a:pt x="3401" y="23"/>
                  </a:cubicBezTo>
                  <a:lnTo>
                    <a:pt x="3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flipH="1">
              <a:off x="6246467" y="2384855"/>
              <a:ext cx="315540" cy="80859"/>
            </a:xfrm>
            <a:custGeom>
              <a:rect b="b" l="l" r="r" t="t"/>
              <a:pathLst>
                <a:path extrusionOk="0" h="983" w="3836">
                  <a:moveTo>
                    <a:pt x="366" y="92"/>
                  </a:moveTo>
                  <a:lnTo>
                    <a:pt x="3447" y="137"/>
                  </a:lnTo>
                  <a:cubicBezTo>
                    <a:pt x="3607" y="137"/>
                    <a:pt x="3721" y="252"/>
                    <a:pt x="3721" y="411"/>
                  </a:cubicBezTo>
                  <a:lnTo>
                    <a:pt x="3721" y="594"/>
                  </a:lnTo>
                  <a:cubicBezTo>
                    <a:pt x="3721" y="754"/>
                    <a:pt x="3584" y="868"/>
                    <a:pt x="3447" y="868"/>
                  </a:cubicBezTo>
                  <a:lnTo>
                    <a:pt x="366" y="845"/>
                  </a:lnTo>
                  <a:cubicBezTo>
                    <a:pt x="297" y="845"/>
                    <a:pt x="229" y="822"/>
                    <a:pt x="183" y="754"/>
                  </a:cubicBezTo>
                  <a:cubicBezTo>
                    <a:pt x="138" y="708"/>
                    <a:pt x="92" y="640"/>
                    <a:pt x="92" y="571"/>
                  </a:cubicBezTo>
                  <a:lnTo>
                    <a:pt x="92" y="366"/>
                  </a:lnTo>
                  <a:cubicBezTo>
                    <a:pt x="92" y="297"/>
                    <a:pt x="138" y="229"/>
                    <a:pt x="183" y="183"/>
                  </a:cubicBezTo>
                  <a:cubicBezTo>
                    <a:pt x="229" y="115"/>
                    <a:pt x="297" y="92"/>
                    <a:pt x="366" y="92"/>
                  </a:cubicBezTo>
                  <a:close/>
                  <a:moveTo>
                    <a:pt x="366" y="1"/>
                  </a:moveTo>
                  <a:cubicBezTo>
                    <a:pt x="275" y="1"/>
                    <a:pt x="183" y="23"/>
                    <a:pt x="115" y="92"/>
                  </a:cubicBezTo>
                  <a:cubicBezTo>
                    <a:pt x="46" y="160"/>
                    <a:pt x="1" y="274"/>
                    <a:pt x="1" y="366"/>
                  </a:cubicBezTo>
                  <a:lnTo>
                    <a:pt x="1" y="571"/>
                  </a:lnTo>
                  <a:cubicBezTo>
                    <a:pt x="1" y="662"/>
                    <a:pt x="24" y="754"/>
                    <a:pt x="92" y="845"/>
                  </a:cubicBezTo>
                  <a:cubicBezTo>
                    <a:pt x="183" y="914"/>
                    <a:pt x="275" y="959"/>
                    <a:pt x="366" y="959"/>
                  </a:cubicBezTo>
                  <a:lnTo>
                    <a:pt x="3447" y="982"/>
                  </a:lnTo>
                  <a:cubicBezTo>
                    <a:pt x="3653" y="982"/>
                    <a:pt x="3813" y="822"/>
                    <a:pt x="3813" y="594"/>
                  </a:cubicBezTo>
                  <a:lnTo>
                    <a:pt x="3835" y="411"/>
                  </a:lnTo>
                  <a:cubicBezTo>
                    <a:pt x="3835" y="183"/>
                    <a:pt x="3653" y="23"/>
                    <a:pt x="3447" y="23"/>
                  </a:cubicBez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flipH="1">
              <a:off x="6274682" y="2458062"/>
              <a:ext cx="262895" cy="60212"/>
            </a:xfrm>
            <a:custGeom>
              <a:rect b="b" l="l" r="r" t="t"/>
              <a:pathLst>
                <a:path extrusionOk="0" h="732" w="3196">
                  <a:moveTo>
                    <a:pt x="183" y="1"/>
                  </a:moveTo>
                  <a:cubicBezTo>
                    <a:pt x="92" y="1"/>
                    <a:pt x="23" y="69"/>
                    <a:pt x="0" y="160"/>
                  </a:cubicBezTo>
                  <a:lnTo>
                    <a:pt x="0" y="526"/>
                  </a:lnTo>
                  <a:cubicBezTo>
                    <a:pt x="0" y="617"/>
                    <a:pt x="69" y="708"/>
                    <a:pt x="160" y="708"/>
                  </a:cubicBezTo>
                  <a:lnTo>
                    <a:pt x="3036" y="731"/>
                  </a:lnTo>
                  <a:cubicBezTo>
                    <a:pt x="3128" y="731"/>
                    <a:pt x="3196" y="663"/>
                    <a:pt x="3196" y="571"/>
                  </a:cubicBezTo>
                  <a:lnTo>
                    <a:pt x="3196" y="206"/>
                  </a:lnTo>
                  <a:cubicBezTo>
                    <a:pt x="3196" y="115"/>
                    <a:pt x="3128" y="46"/>
                    <a:pt x="3036" y="24"/>
                  </a:cubicBez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flipH="1">
              <a:off x="6269006" y="2454361"/>
              <a:ext cx="272355" cy="67616"/>
            </a:xfrm>
            <a:custGeom>
              <a:rect b="b" l="l" r="r" t="t"/>
              <a:pathLst>
                <a:path extrusionOk="0" h="822" w="3311">
                  <a:moveTo>
                    <a:pt x="229" y="114"/>
                  </a:moveTo>
                  <a:lnTo>
                    <a:pt x="3082" y="137"/>
                  </a:lnTo>
                  <a:cubicBezTo>
                    <a:pt x="3151" y="137"/>
                    <a:pt x="3196" y="183"/>
                    <a:pt x="3196" y="251"/>
                  </a:cubicBezTo>
                  <a:lnTo>
                    <a:pt x="3196" y="616"/>
                  </a:lnTo>
                  <a:cubicBezTo>
                    <a:pt x="3196" y="639"/>
                    <a:pt x="3174" y="662"/>
                    <a:pt x="3151" y="685"/>
                  </a:cubicBezTo>
                  <a:cubicBezTo>
                    <a:pt x="3151" y="708"/>
                    <a:pt x="3105" y="708"/>
                    <a:pt x="3082" y="708"/>
                  </a:cubicBezTo>
                  <a:lnTo>
                    <a:pt x="206" y="685"/>
                  </a:lnTo>
                  <a:cubicBezTo>
                    <a:pt x="161" y="685"/>
                    <a:pt x="115" y="639"/>
                    <a:pt x="115" y="571"/>
                  </a:cubicBezTo>
                  <a:lnTo>
                    <a:pt x="115" y="205"/>
                  </a:lnTo>
                  <a:cubicBezTo>
                    <a:pt x="115" y="183"/>
                    <a:pt x="115" y="160"/>
                    <a:pt x="138" y="137"/>
                  </a:cubicBezTo>
                  <a:cubicBezTo>
                    <a:pt x="161" y="114"/>
                    <a:pt x="183" y="114"/>
                    <a:pt x="229" y="114"/>
                  </a:cubicBezTo>
                  <a:close/>
                  <a:moveTo>
                    <a:pt x="229" y="0"/>
                  </a:moveTo>
                  <a:cubicBezTo>
                    <a:pt x="92" y="0"/>
                    <a:pt x="1" y="91"/>
                    <a:pt x="1" y="205"/>
                  </a:cubicBezTo>
                  <a:lnTo>
                    <a:pt x="1" y="571"/>
                  </a:lnTo>
                  <a:cubicBezTo>
                    <a:pt x="1" y="708"/>
                    <a:pt x="92" y="799"/>
                    <a:pt x="206" y="799"/>
                  </a:cubicBezTo>
                  <a:lnTo>
                    <a:pt x="3082" y="822"/>
                  </a:lnTo>
                  <a:cubicBezTo>
                    <a:pt x="3151" y="822"/>
                    <a:pt x="3196" y="799"/>
                    <a:pt x="3242" y="753"/>
                  </a:cubicBezTo>
                  <a:cubicBezTo>
                    <a:pt x="3265" y="730"/>
                    <a:pt x="3288" y="662"/>
                    <a:pt x="3288" y="616"/>
                  </a:cubicBezTo>
                  <a:lnTo>
                    <a:pt x="3310" y="251"/>
                  </a:lnTo>
                  <a:cubicBezTo>
                    <a:pt x="3310" y="114"/>
                    <a:pt x="3219" y="23"/>
                    <a:pt x="3082" y="23"/>
                  </a:cubicBez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flipH="1">
              <a:off x="6469876" y="1614703"/>
              <a:ext cx="189768" cy="183023"/>
            </a:xfrm>
            <a:custGeom>
              <a:rect b="b" l="l" r="r" t="t"/>
              <a:pathLst>
                <a:path extrusionOk="0" h="2225" w="2307">
                  <a:moveTo>
                    <a:pt x="1355" y="1"/>
                  </a:moveTo>
                  <a:cubicBezTo>
                    <a:pt x="998" y="1"/>
                    <a:pt x="614" y="204"/>
                    <a:pt x="366" y="576"/>
                  </a:cubicBezTo>
                  <a:cubicBezTo>
                    <a:pt x="1" y="1101"/>
                    <a:pt x="46" y="1786"/>
                    <a:pt x="480" y="2082"/>
                  </a:cubicBezTo>
                  <a:cubicBezTo>
                    <a:pt x="621" y="2179"/>
                    <a:pt x="786" y="2224"/>
                    <a:pt x="957" y="2224"/>
                  </a:cubicBezTo>
                  <a:cubicBezTo>
                    <a:pt x="1312" y="2224"/>
                    <a:pt x="1694" y="2026"/>
                    <a:pt x="1941" y="1671"/>
                  </a:cubicBezTo>
                  <a:cubicBezTo>
                    <a:pt x="2306" y="1124"/>
                    <a:pt x="2261" y="462"/>
                    <a:pt x="1827" y="142"/>
                  </a:cubicBezTo>
                  <a:cubicBezTo>
                    <a:pt x="1687" y="47"/>
                    <a:pt x="1524"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flipH="1">
              <a:off x="6464282" y="1611002"/>
              <a:ext cx="191578" cy="191907"/>
            </a:xfrm>
            <a:custGeom>
              <a:rect b="b" l="l" r="r" t="t"/>
              <a:pathLst>
                <a:path extrusionOk="0" h="2333" w="2329">
                  <a:moveTo>
                    <a:pt x="1301" y="96"/>
                  </a:moveTo>
                  <a:cubicBezTo>
                    <a:pt x="1461" y="96"/>
                    <a:pt x="1621" y="141"/>
                    <a:pt x="1758" y="233"/>
                  </a:cubicBezTo>
                  <a:cubicBezTo>
                    <a:pt x="2146" y="529"/>
                    <a:pt x="2215" y="1169"/>
                    <a:pt x="1849" y="1671"/>
                  </a:cubicBezTo>
                  <a:cubicBezTo>
                    <a:pt x="1618" y="2025"/>
                    <a:pt x="1251" y="2224"/>
                    <a:pt x="911" y="2224"/>
                  </a:cubicBezTo>
                  <a:cubicBezTo>
                    <a:pt x="748" y="2224"/>
                    <a:pt x="590" y="2178"/>
                    <a:pt x="457" y="2082"/>
                  </a:cubicBezTo>
                  <a:cubicBezTo>
                    <a:pt x="274" y="1945"/>
                    <a:pt x="137" y="1739"/>
                    <a:pt x="137" y="1465"/>
                  </a:cubicBezTo>
                  <a:cubicBezTo>
                    <a:pt x="115" y="1191"/>
                    <a:pt x="183" y="895"/>
                    <a:pt x="366" y="644"/>
                  </a:cubicBezTo>
                  <a:cubicBezTo>
                    <a:pt x="594" y="301"/>
                    <a:pt x="959" y="96"/>
                    <a:pt x="1301" y="96"/>
                  </a:cubicBezTo>
                  <a:close/>
                  <a:moveTo>
                    <a:pt x="1314" y="1"/>
                  </a:moveTo>
                  <a:cubicBezTo>
                    <a:pt x="940" y="1"/>
                    <a:pt x="539" y="210"/>
                    <a:pt x="274" y="598"/>
                  </a:cubicBezTo>
                  <a:cubicBezTo>
                    <a:pt x="92" y="849"/>
                    <a:pt x="0" y="1169"/>
                    <a:pt x="23" y="1465"/>
                  </a:cubicBezTo>
                  <a:cubicBezTo>
                    <a:pt x="46" y="1762"/>
                    <a:pt x="183" y="2013"/>
                    <a:pt x="411" y="2173"/>
                  </a:cubicBezTo>
                  <a:cubicBezTo>
                    <a:pt x="548" y="2287"/>
                    <a:pt x="731" y="2333"/>
                    <a:pt x="913" y="2333"/>
                  </a:cubicBezTo>
                  <a:cubicBezTo>
                    <a:pt x="1279" y="2333"/>
                    <a:pt x="1667" y="2127"/>
                    <a:pt x="1941" y="1739"/>
                  </a:cubicBezTo>
                  <a:cubicBezTo>
                    <a:pt x="2329" y="1191"/>
                    <a:pt x="2260" y="461"/>
                    <a:pt x="1804" y="141"/>
                  </a:cubicBezTo>
                  <a:cubicBezTo>
                    <a:pt x="1658" y="47"/>
                    <a:pt x="1489" y="1"/>
                    <a:pt x="1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flipH="1">
              <a:off x="6576894" y="1850610"/>
              <a:ext cx="56429" cy="58485"/>
            </a:xfrm>
            <a:custGeom>
              <a:rect b="b" l="l" r="r" t="t"/>
              <a:pathLst>
                <a:path extrusionOk="0" h="711" w="686">
                  <a:moveTo>
                    <a:pt x="463" y="0"/>
                  </a:moveTo>
                  <a:cubicBezTo>
                    <a:pt x="353" y="0"/>
                    <a:pt x="221" y="85"/>
                    <a:pt x="137" y="219"/>
                  </a:cubicBezTo>
                  <a:cubicBezTo>
                    <a:pt x="0" y="401"/>
                    <a:pt x="0" y="607"/>
                    <a:pt x="114" y="675"/>
                  </a:cubicBezTo>
                  <a:cubicBezTo>
                    <a:pt x="145" y="700"/>
                    <a:pt x="182" y="711"/>
                    <a:pt x="222" y="711"/>
                  </a:cubicBezTo>
                  <a:cubicBezTo>
                    <a:pt x="332" y="711"/>
                    <a:pt x="465" y="626"/>
                    <a:pt x="548" y="492"/>
                  </a:cubicBezTo>
                  <a:cubicBezTo>
                    <a:pt x="662" y="310"/>
                    <a:pt x="685" y="104"/>
                    <a:pt x="571" y="36"/>
                  </a:cubicBezTo>
                  <a:cubicBezTo>
                    <a:pt x="540" y="12"/>
                    <a:pt x="503"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flipH="1">
              <a:off x="6575084" y="1845839"/>
              <a:ext cx="60130" cy="67862"/>
            </a:xfrm>
            <a:custGeom>
              <a:rect b="b" l="l" r="r" t="t"/>
              <a:pathLst>
                <a:path extrusionOk="0" h="825" w="731">
                  <a:moveTo>
                    <a:pt x="480" y="117"/>
                  </a:moveTo>
                  <a:cubicBezTo>
                    <a:pt x="503" y="117"/>
                    <a:pt x="548" y="117"/>
                    <a:pt x="571" y="140"/>
                  </a:cubicBezTo>
                  <a:cubicBezTo>
                    <a:pt x="617" y="162"/>
                    <a:pt x="617" y="231"/>
                    <a:pt x="617" y="277"/>
                  </a:cubicBezTo>
                  <a:cubicBezTo>
                    <a:pt x="617" y="368"/>
                    <a:pt x="571" y="459"/>
                    <a:pt x="526" y="528"/>
                  </a:cubicBezTo>
                  <a:cubicBezTo>
                    <a:pt x="435" y="655"/>
                    <a:pt x="315" y="724"/>
                    <a:pt x="224" y="724"/>
                  </a:cubicBezTo>
                  <a:cubicBezTo>
                    <a:pt x="200" y="724"/>
                    <a:pt x="179" y="720"/>
                    <a:pt x="160" y="710"/>
                  </a:cubicBezTo>
                  <a:cubicBezTo>
                    <a:pt x="137" y="665"/>
                    <a:pt x="115" y="619"/>
                    <a:pt x="115" y="550"/>
                  </a:cubicBezTo>
                  <a:cubicBezTo>
                    <a:pt x="115" y="459"/>
                    <a:pt x="137" y="391"/>
                    <a:pt x="206" y="299"/>
                  </a:cubicBezTo>
                  <a:cubicBezTo>
                    <a:pt x="252" y="231"/>
                    <a:pt x="320" y="162"/>
                    <a:pt x="389" y="140"/>
                  </a:cubicBezTo>
                  <a:cubicBezTo>
                    <a:pt x="411" y="117"/>
                    <a:pt x="457" y="117"/>
                    <a:pt x="480" y="117"/>
                  </a:cubicBezTo>
                  <a:close/>
                  <a:moveTo>
                    <a:pt x="469" y="1"/>
                  </a:moveTo>
                  <a:cubicBezTo>
                    <a:pt x="435" y="1"/>
                    <a:pt x="401" y="8"/>
                    <a:pt x="366" y="25"/>
                  </a:cubicBezTo>
                  <a:cubicBezTo>
                    <a:pt x="274" y="71"/>
                    <a:pt x="183" y="140"/>
                    <a:pt x="115" y="231"/>
                  </a:cubicBezTo>
                  <a:cubicBezTo>
                    <a:pt x="46" y="345"/>
                    <a:pt x="1" y="436"/>
                    <a:pt x="1" y="550"/>
                  </a:cubicBezTo>
                  <a:cubicBezTo>
                    <a:pt x="1" y="642"/>
                    <a:pt x="46" y="733"/>
                    <a:pt x="115" y="779"/>
                  </a:cubicBezTo>
                  <a:cubicBezTo>
                    <a:pt x="137" y="824"/>
                    <a:pt x="183" y="824"/>
                    <a:pt x="229" y="824"/>
                  </a:cubicBezTo>
                  <a:cubicBezTo>
                    <a:pt x="366" y="824"/>
                    <a:pt x="503" y="733"/>
                    <a:pt x="617" y="596"/>
                  </a:cubicBezTo>
                  <a:cubicBezTo>
                    <a:pt x="685" y="482"/>
                    <a:pt x="731" y="391"/>
                    <a:pt x="731" y="277"/>
                  </a:cubicBezTo>
                  <a:cubicBezTo>
                    <a:pt x="731" y="185"/>
                    <a:pt x="685" y="94"/>
                    <a:pt x="617" y="48"/>
                  </a:cubicBezTo>
                  <a:cubicBezTo>
                    <a:pt x="574" y="20"/>
                    <a:pt x="523" y="1"/>
                    <a:pt x="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60"/>
          <p:cNvGrpSpPr/>
          <p:nvPr/>
        </p:nvGrpSpPr>
        <p:grpSpPr>
          <a:xfrm flipH="1">
            <a:off x="1642747" y="1699678"/>
            <a:ext cx="1499708" cy="2825711"/>
            <a:chOff x="6053075" y="1778390"/>
            <a:chExt cx="1499708" cy="2825711"/>
          </a:xfrm>
        </p:grpSpPr>
        <p:sp>
          <p:nvSpPr>
            <p:cNvPr id="1739" name="Google Shape;1739;p60"/>
            <p:cNvSpPr/>
            <p:nvPr/>
          </p:nvSpPr>
          <p:spPr>
            <a:xfrm>
              <a:off x="6110736" y="2957514"/>
              <a:ext cx="739824" cy="1443866"/>
            </a:xfrm>
            <a:custGeom>
              <a:rect b="b" l="l" r="r" t="t"/>
              <a:pathLst>
                <a:path extrusionOk="0" h="17553" w="8994">
                  <a:moveTo>
                    <a:pt x="2123" y="0"/>
                  </a:moveTo>
                  <a:lnTo>
                    <a:pt x="1849" y="959"/>
                  </a:lnTo>
                  <a:cubicBezTo>
                    <a:pt x="1575" y="2009"/>
                    <a:pt x="1461" y="3082"/>
                    <a:pt x="1553" y="4154"/>
                  </a:cubicBezTo>
                  <a:lnTo>
                    <a:pt x="1941" y="8879"/>
                  </a:lnTo>
                  <a:lnTo>
                    <a:pt x="46" y="15864"/>
                  </a:lnTo>
                  <a:cubicBezTo>
                    <a:pt x="0" y="16024"/>
                    <a:pt x="92" y="16161"/>
                    <a:pt x="229" y="16229"/>
                  </a:cubicBezTo>
                  <a:lnTo>
                    <a:pt x="2899" y="17233"/>
                  </a:lnTo>
                  <a:cubicBezTo>
                    <a:pt x="2927" y="17243"/>
                    <a:pt x="2956" y="17247"/>
                    <a:pt x="2985" y="17247"/>
                  </a:cubicBezTo>
                  <a:cubicBezTo>
                    <a:pt x="3097" y="17247"/>
                    <a:pt x="3205" y="17178"/>
                    <a:pt x="3242" y="17051"/>
                  </a:cubicBezTo>
                  <a:lnTo>
                    <a:pt x="4702" y="11938"/>
                  </a:lnTo>
                  <a:lnTo>
                    <a:pt x="5410" y="17553"/>
                  </a:lnTo>
                  <a:lnTo>
                    <a:pt x="8765" y="17553"/>
                  </a:lnTo>
                  <a:lnTo>
                    <a:pt x="8628" y="1552"/>
                  </a:lnTo>
                  <a:lnTo>
                    <a:pt x="8994" y="251"/>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6106952" y="2951838"/>
              <a:ext cx="747392" cy="1455217"/>
            </a:xfrm>
            <a:custGeom>
              <a:rect b="b" l="l" r="r" t="t"/>
              <a:pathLst>
                <a:path extrusionOk="0" h="17691" w="9086">
                  <a:moveTo>
                    <a:pt x="2215" y="115"/>
                  </a:moveTo>
                  <a:lnTo>
                    <a:pt x="8971" y="366"/>
                  </a:lnTo>
                  <a:lnTo>
                    <a:pt x="8629" y="1621"/>
                  </a:lnTo>
                  <a:lnTo>
                    <a:pt x="8766" y="17553"/>
                  </a:lnTo>
                  <a:lnTo>
                    <a:pt x="5502" y="17576"/>
                  </a:lnTo>
                  <a:lnTo>
                    <a:pt x="4794" y="11984"/>
                  </a:lnTo>
                  <a:cubicBezTo>
                    <a:pt x="4794" y="11961"/>
                    <a:pt x="4771" y="11938"/>
                    <a:pt x="4748" y="11938"/>
                  </a:cubicBezTo>
                  <a:cubicBezTo>
                    <a:pt x="4726" y="11938"/>
                    <a:pt x="4703" y="11961"/>
                    <a:pt x="4703" y="11984"/>
                  </a:cubicBezTo>
                  <a:lnTo>
                    <a:pt x="3242" y="17120"/>
                  </a:lnTo>
                  <a:cubicBezTo>
                    <a:pt x="3219" y="17165"/>
                    <a:pt x="3173" y="17211"/>
                    <a:pt x="3128" y="17234"/>
                  </a:cubicBezTo>
                  <a:cubicBezTo>
                    <a:pt x="3105" y="17245"/>
                    <a:pt x="3076" y="17251"/>
                    <a:pt x="3048" y="17251"/>
                  </a:cubicBezTo>
                  <a:cubicBezTo>
                    <a:pt x="3019" y="17251"/>
                    <a:pt x="2991" y="17245"/>
                    <a:pt x="2968" y="17234"/>
                  </a:cubicBezTo>
                  <a:lnTo>
                    <a:pt x="297" y="16230"/>
                  </a:lnTo>
                  <a:cubicBezTo>
                    <a:pt x="183" y="16184"/>
                    <a:pt x="115" y="16070"/>
                    <a:pt x="138" y="15956"/>
                  </a:cubicBezTo>
                  <a:lnTo>
                    <a:pt x="2032" y="8948"/>
                  </a:lnTo>
                  <a:cubicBezTo>
                    <a:pt x="2032" y="8948"/>
                    <a:pt x="2032" y="8948"/>
                    <a:pt x="2032" y="8925"/>
                  </a:cubicBezTo>
                  <a:lnTo>
                    <a:pt x="1644" y="4201"/>
                  </a:lnTo>
                  <a:cubicBezTo>
                    <a:pt x="1576" y="3151"/>
                    <a:pt x="1667" y="2078"/>
                    <a:pt x="1941" y="1051"/>
                  </a:cubicBezTo>
                  <a:lnTo>
                    <a:pt x="2215" y="115"/>
                  </a:lnTo>
                  <a:close/>
                  <a:moveTo>
                    <a:pt x="2169" y="1"/>
                  </a:moveTo>
                  <a:cubicBezTo>
                    <a:pt x="2146" y="1"/>
                    <a:pt x="2123" y="24"/>
                    <a:pt x="2123" y="46"/>
                  </a:cubicBezTo>
                  <a:lnTo>
                    <a:pt x="1850" y="1028"/>
                  </a:lnTo>
                  <a:cubicBezTo>
                    <a:pt x="1553" y="2055"/>
                    <a:pt x="1462" y="3151"/>
                    <a:pt x="1553" y="4223"/>
                  </a:cubicBezTo>
                  <a:lnTo>
                    <a:pt x="1918" y="8925"/>
                  </a:lnTo>
                  <a:lnTo>
                    <a:pt x="24" y="15910"/>
                  </a:lnTo>
                  <a:cubicBezTo>
                    <a:pt x="1" y="16093"/>
                    <a:pt x="92" y="16275"/>
                    <a:pt x="252" y="16344"/>
                  </a:cubicBezTo>
                  <a:lnTo>
                    <a:pt x="2922" y="17348"/>
                  </a:lnTo>
                  <a:cubicBezTo>
                    <a:pt x="2960" y="17357"/>
                    <a:pt x="2998" y="17363"/>
                    <a:pt x="3034" y="17363"/>
                  </a:cubicBezTo>
                  <a:cubicBezTo>
                    <a:pt x="3085" y="17363"/>
                    <a:pt x="3133" y="17352"/>
                    <a:pt x="3173" y="17325"/>
                  </a:cubicBezTo>
                  <a:cubicBezTo>
                    <a:pt x="3265" y="17302"/>
                    <a:pt x="3310" y="17234"/>
                    <a:pt x="3333" y="17143"/>
                  </a:cubicBezTo>
                  <a:lnTo>
                    <a:pt x="4726" y="12258"/>
                  </a:lnTo>
                  <a:lnTo>
                    <a:pt x="5388" y="17622"/>
                  </a:lnTo>
                  <a:cubicBezTo>
                    <a:pt x="5410" y="17668"/>
                    <a:pt x="5433" y="17690"/>
                    <a:pt x="5456" y="17690"/>
                  </a:cubicBezTo>
                  <a:lnTo>
                    <a:pt x="8811" y="17668"/>
                  </a:lnTo>
                  <a:cubicBezTo>
                    <a:pt x="8834" y="17668"/>
                    <a:pt x="8834" y="17668"/>
                    <a:pt x="8857" y="17645"/>
                  </a:cubicBezTo>
                  <a:cubicBezTo>
                    <a:pt x="8857" y="17645"/>
                    <a:pt x="8880" y="17622"/>
                    <a:pt x="8880" y="17622"/>
                  </a:cubicBezTo>
                  <a:lnTo>
                    <a:pt x="8743" y="1621"/>
                  </a:lnTo>
                  <a:lnTo>
                    <a:pt x="9085" y="320"/>
                  </a:lnTo>
                  <a:cubicBezTo>
                    <a:pt x="9085" y="297"/>
                    <a:pt x="9085" y="297"/>
                    <a:pt x="9062" y="275"/>
                  </a:cubicBezTo>
                  <a:cubicBezTo>
                    <a:pt x="9062" y="275"/>
                    <a:pt x="9040" y="252"/>
                    <a:pt x="9040" y="252"/>
                  </a:cubicBezTo>
                  <a:lnTo>
                    <a:pt x="21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6080713" y="4296130"/>
              <a:ext cx="378467" cy="303612"/>
            </a:xfrm>
            <a:custGeom>
              <a:rect b="b" l="l" r="r" t="t"/>
              <a:pathLst>
                <a:path extrusionOk="0" h="3691" w="4601">
                  <a:moveTo>
                    <a:pt x="731" y="1"/>
                  </a:moveTo>
                  <a:lnTo>
                    <a:pt x="46" y="1849"/>
                  </a:lnTo>
                  <a:cubicBezTo>
                    <a:pt x="0" y="1964"/>
                    <a:pt x="69" y="2078"/>
                    <a:pt x="183" y="2123"/>
                  </a:cubicBezTo>
                  <a:lnTo>
                    <a:pt x="4291" y="3676"/>
                  </a:lnTo>
                  <a:cubicBezTo>
                    <a:pt x="4315" y="3686"/>
                    <a:pt x="4339" y="3690"/>
                    <a:pt x="4362" y="3690"/>
                  </a:cubicBezTo>
                  <a:cubicBezTo>
                    <a:pt x="4493" y="3690"/>
                    <a:pt x="4601" y="3538"/>
                    <a:pt x="4542" y="3402"/>
                  </a:cubicBezTo>
                  <a:lnTo>
                    <a:pt x="3287" y="1073"/>
                  </a:lnTo>
                  <a:lnTo>
                    <a:pt x="3196" y="914"/>
                  </a:lnTo>
                  <a:lnTo>
                    <a:pt x="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6078821" y="4292346"/>
              <a:ext cx="383073" cy="311756"/>
            </a:xfrm>
            <a:custGeom>
              <a:rect b="b" l="l" r="r" t="t"/>
              <a:pathLst>
                <a:path extrusionOk="0" h="3790" w="4657">
                  <a:moveTo>
                    <a:pt x="776" y="115"/>
                  </a:moveTo>
                  <a:lnTo>
                    <a:pt x="3173" y="1005"/>
                  </a:lnTo>
                  <a:lnTo>
                    <a:pt x="4520" y="3470"/>
                  </a:lnTo>
                  <a:cubicBezTo>
                    <a:pt x="4543" y="3539"/>
                    <a:pt x="4520" y="3607"/>
                    <a:pt x="4497" y="3630"/>
                  </a:cubicBezTo>
                  <a:cubicBezTo>
                    <a:pt x="4464" y="3664"/>
                    <a:pt x="4430" y="3685"/>
                    <a:pt x="4388" y="3685"/>
                  </a:cubicBezTo>
                  <a:cubicBezTo>
                    <a:pt x="4372" y="3685"/>
                    <a:pt x="4356" y="3682"/>
                    <a:pt x="4337" y="3676"/>
                  </a:cubicBezTo>
                  <a:lnTo>
                    <a:pt x="206" y="2124"/>
                  </a:lnTo>
                  <a:cubicBezTo>
                    <a:pt x="183" y="2101"/>
                    <a:pt x="137" y="2078"/>
                    <a:pt x="137" y="2032"/>
                  </a:cubicBezTo>
                  <a:cubicBezTo>
                    <a:pt x="114" y="1987"/>
                    <a:pt x="114" y="1941"/>
                    <a:pt x="137" y="1918"/>
                  </a:cubicBezTo>
                  <a:lnTo>
                    <a:pt x="776" y="115"/>
                  </a:lnTo>
                  <a:close/>
                  <a:moveTo>
                    <a:pt x="776" y="1"/>
                  </a:moveTo>
                  <a:cubicBezTo>
                    <a:pt x="731" y="1"/>
                    <a:pt x="708" y="24"/>
                    <a:pt x="708" y="47"/>
                  </a:cubicBezTo>
                  <a:lnTo>
                    <a:pt x="23" y="1873"/>
                  </a:lnTo>
                  <a:cubicBezTo>
                    <a:pt x="0" y="1941"/>
                    <a:pt x="0" y="2010"/>
                    <a:pt x="23" y="2078"/>
                  </a:cubicBezTo>
                  <a:cubicBezTo>
                    <a:pt x="69" y="2147"/>
                    <a:pt x="114" y="2192"/>
                    <a:pt x="183" y="2215"/>
                  </a:cubicBezTo>
                  <a:lnTo>
                    <a:pt x="4292" y="3767"/>
                  </a:lnTo>
                  <a:cubicBezTo>
                    <a:pt x="4337" y="3790"/>
                    <a:pt x="4360" y="3790"/>
                    <a:pt x="4383" y="3790"/>
                  </a:cubicBezTo>
                  <a:cubicBezTo>
                    <a:pt x="4451" y="3790"/>
                    <a:pt x="4520" y="3767"/>
                    <a:pt x="4565" y="3699"/>
                  </a:cubicBezTo>
                  <a:cubicBezTo>
                    <a:pt x="4634" y="3630"/>
                    <a:pt x="4657" y="3516"/>
                    <a:pt x="4611" y="3425"/>
                  </a:cubicBezTo>
                  <a:lnTo>
                    <a:pt x="3356" y="1097"/>
                  </a:lnTo>
                  <a:lnTo>
                    <a:pt x="3264" y="937"/>
                  </a:lnTo>
                  <a:cubicBezTo>
                    <a:pt x="3264" y="914"/>
                    <a:pt x="3242" y="914"/>
                    <a:pt x="3242" y="914"/>
                  </a:cubicBez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6080713" y="4433166"/>
              <a:ext cx="378467" cy="166571"/>
            </a:xfrm>
            <a:custGeom>
              <a:rect b="b" l="l" r="r" t="t"/>
              <a:pathLst>
                <a:path extrusionOk="0" h="2025" w="4601">
                  <a:moveTo>
                    <a:pt x="114" y="1"/>
                  </a:moveTo>
                  <a:lnTo>
                    <a:pt x="46" y="183"/>
                  </a:lnTo>
                  <a:cubicBezTo>
                    <a:pt x="0" y="298"/>
                    <a:pt x="69" y="412"/>
                    <a:pt x="183" y="457"/>
                  </a:cubicBezTo>
                  <a:lnTo>
                    <a:pt x="4291" y="2010"/>
                  </a:lnTo>
                  <a:cubicBezTo>
                    <a:pt x="4315" y="2020"/>
                    <a:pt x="4339" y="2024"/>
                    <a:pt x="4362" y="2024"/>
                  </a:cubicBezTo>
                  <a:cubicBezTo>
                    <a:pt x="4493" y="2024"/>
                    <a:pt x="4601" y="1872"/>
                    <a:pt x="4542" y="1736"/>
                  </a:cubicBezTo>
                  <a:lnTo>
                    <a:pt x="4497" y="1667"/>
                  </a:lnTo>
                  <a:cubicBezTo>
                    <a:pt x="4466" y="1667"/>
                    <a:pt x="4436" y="1677"/>
                    <a:pt x="4405" y="1677"/>
                  </a:cubicBezTo>
                  <a:cubicBezTo>
                    <a:pt x="4390" y="1677"/>
                    <a:pt x="4375" y="1675"/>
                    <a:pt x="4360" y="1667"/>
                  </a:cubicBezTo>
                  <a:lnTo>
                    <a:pt x="228" y="115"/>
                  </a:lnTo>
                  <a:cubicBezTo>
                    <a:pt x="183" y="92"/>
                    <a:pt x="137" y="47"/>
                    <a:pt x="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6078821" y="4429465"/>
              <a:ext cx="383073" cy="174633"/>
            </a:xfrm>
            <a:custGeom>
              <a:rect b="b" l="l" r="r" t="t"/>
              <a:pathLst>
                <a:path extrusionOk="0" h="2123" w="4657">
                  <a:moveTo>
                    <a:pt x="160" y="160"/>
                  </a:moveTo>
                  <a:cubicBezTo>
                    <a:pt x="183" y="183"/>
                    <a:pt x="206" y="183"/>
                    <a:pt x="229" y="206"/>
                  </a:cubicBezTo>
                  <a:lnTo>
                    <a:pt x="4360" y="1758"/>
                  </a:lnTo>
                  <a:cubicBezTo>
                    <a:pt x="4406" y="1781"/>
                    <a:pt x="4451" y="1781"/>
                    <a:pt x="4474" y="1781"/>
                  </a:cubicBezTo>
                  <a:lnTo>
                    <a:pt x="4520" y="1803"/>
                  </a:lnTo>
                  <a:cubicBezTo>
                    <a:pt x="4543" y="1872"/>
                    <a:pt x="4520" y="1940"/>
                    <a:pt x="4497" y="1963"/>
                  </a:cubicBezTo>
                  <a:cubicBezTo>
                    <a:pt x="4464" y="1997"/>
                    <a:pt x="4430" y="2018"/>
                    <a:pt x="4388" y="2018"/>
                  </a:cubicBezTo>
                  <a:cubicBezTo>
                    <a:pt x="4372" y="2018"/>
                    <a:pt x="4356" y="2015"/>
                    <a:pt x="4337" y="2009"/>
                  </a:cubicBezTo>
                  <a:lnTo>
                    <a:pt x="206" y="457"/>
                  </a:lnTo>
                  <a:cubicBezTo>
                    <a:pt x="183" y="434"/>
                    <a:pt x="137" y="411"/>
                    <a:pt x="137" y="365"/>
                  </a:cubicBezTo>
                  <a:cubicBezTo>
                    <a:pt x="114" y="320"/>
                    <a:pt x="114" y="274"/>
                    <a:pt x="137" y="251"/>
                  </a:cubicBezTo>
                  <a:lnTo>
                    <a:pt x="160" y="160"/>
                  </a:lnTo>
                  <a:close/>
                  <a:moveTo>
                    <a:pt x="137" y="0"/>
                  </a:moveTo>
                  <a:cubicBezTo>
                    <a:pt x="114" y="0"/>
                    <a:pt x="92" y="23"/>
                    <a:pt x="92" y="23"/>
                  </a:cubicBezTo>
                  <a:lnTo>
                    <a:pt x="23" y="206"/>
                  </a:lnTo>
                  <a:cubicBezTo>
                    <a:pt x="0" y="274"/>
                    <a:pt x="0" y="343"/>
                    <a:pt x="23" y="411"/>
                  </a:cubicBezTo>
                  <a:cubicBezTo>
                    <a:pt x="69" y="480"/>
                    <a:pt x="114" y="525"/>
                    <a:pt x="183" y="548"/>
                  </a:cubicBezTo>
                  <a:lnTo>
                    <a:pt x="4292" y="2100"/>
                  </a:lnTo>
                  <a:cubicBezTo>
                    <a:pt x="4337" y="2123"/>
                    <a:pt x="4360" y="2123"/>
                    <a:pt x="4383" y="2123"/>
                  </a:cubicBezTo>
                  <a:cubicBezTo>
                    <a:pt x="4451" y="2123"/>
                    <a:pt x="4520" y="2100"/>
                    <a:pt x="4565" y="2032"/>
                  </a:cubicBezTo>
                  <a:cubicBezTo>
                    <a:pt x="4634" y="1963"/>
                    <a:pt x="4657" y="1849"/>
                    <a:pt x="4611" y="1758"/>
                  </a:cubicBezTo>
                  <a:lnTo>
                    <a:pt x="4565" y="1689"/>
                  </a:lnTo>
                  <a:cubicBezTo>
                    <a:pt x="4549" y="1673"/>
                    <a:pt x="4533" y="1657"/>
                    <a:pt x="4517" y="1657"/>
                  </a:cubicBezTo>
                  <a:cubicBezTo>
                    <a:pt x="4510" y="1657"/>
                    <a:pt x="4504" y="1660"/>
                    <a:pt x="4497" y="1666"/>
                  </a:cubicBezTo>
                  <a:lnTo>
                    <a:pt x="4383" y="1666"/>
                  </a:lnTo>
                  <a:lnTo>
                    <a:pt x="274" y="92"/>
                  </a:lnTo>
                  <a:cubicBezTo>
                    <a:pt x="229" y="92"/>
                    <a:pt x="206" y="69"/>
                    <a:pt x="183" y="23"/>
                  </a:cubicBezTo>
                  <a:cubicBezTo>
                    <a:pt x="183" y="0"/>
                    <a:pt x="160" y="0"/>
                    <a:pt x="137"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6088198" y="4438842"/>
              <a:ext cx="317349" cy="116477"/>
            </a:xfrm>
            <a:custGeom>
              <a:rect b="b" l="l" r="r" t="t"/>
              <a:pathLst>
                <a:path extrusionOk="0" h="1416" w="3858">
                  <a:moveTo>
                    <a:pt x="3858" y="1416"/>
                  </a:moveTo>
                  <a:lnTo>
                    <a:pt x="0"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6084414" y="4434318"/>
              <a:ext cx="324917" cy="126594"/>
            </a:xfrm>
            <a:custGeom>
              <a:rect b="b" l="l" r="r" t="t"/>
              <a:pathLst>
                <a:path extrusionOk="0" h="1539" w="3950">
                  <a:moveTo>
                    <a:pt x="49" y="0"/>
                  </a:moveTo>
                  <a:cubicBezTo>
                    <a:pt x="33" y="0"/>
                    <a:pt x="17" y="16"/>
                    <a:pt x="1" y="33"/>
                  </a:cubicBezTo>
                  <a:cubicBezTo>
                    <a:pt x="1" y="55"/>
                    <a:pt x="1" y="101"/>
                    <a:pt x="46" y="101"/>
                  </a:cubicBezTo>
                  <a:lnTo>
                    <a:pt x="3881" y="1539"/>
                  </a:lnTo>
                  <a:lnTo>
                    <a:pt x="3904" y="1539"/>
                  </a:lnTo>
                  <a:cubicBezTo>
                    <a:pt x="3927" y="1539"/>
                    <a:pt x="3950" y="1516"/>
                    <a:pt x="3950" y="1493"/>
                  </a:cubicBezTo>
                  <a:cubicBezTo>
                    <a:pt x="3950" y="1471"/>
                    <a:pt x="3950" y="1448"/>
                    <a:pt x="3927" y="1425"/>
                  </a:cubicBezTo>
                  <a:lnTo>
                    <a:pt x="69" y="10"/>
                  </a:lnTo>
                  <a:cubicBezTo>
                    <a:pt x="63" y="3"/>
                    <a:pt x="56" y="0"/>
                    <a:pt x="49"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6153920" y="4357163"/>
              <a:ext cx="69508" cy="60130"/>
            </a:xfrm>
            <a:custGeom>
              <a:rect b="b" l="l" r="r" t="t"/>
              <a:pathLst>
                <a:path extrusionOk="0" h="731" w="845">
                  <a:moveTo>
                    <a:pt x="421" y="1"/>
                  </a:moveTo>
                  <a:cubicBezTo>
                    <a:pt x="294" y="1"/>
                    <a:pt x="175" y="66"/>
                    <a:pt x="114" y="172"/>
                  </a:cubicBezTo>
                  <a:cubicBezTo>
                    <a:pt x="0" y="354"/>
                    <a:pt x="69" y="583"/>
                    <a:pt x="229" y="674"/>
                  </a:cubicBezTo>
                  <a:cubicBezTo>
                    <a:pt x="291" y="713"/>
                    <a:pt x="359" y="730"/>
                    <a:pt x="424" y="730"/>
                  </a:cubicBezTo>
                  <a:cubicBezTo>
                    <a:pt x="551" y="730"/>
                    <a:pt x="671" y="665"/>
                    <a:pt x="731" y="560"/>
                  </a:cubicBezTo>
                  <a:cubicBezTo>
                    <a:pt x="845" y="377"/>
                    <a:pt x="776" y="149"/>
                    <a:pt x="617" y="58"/>
                  </a:cubicBezTo>
                  <a:cubicBezTo>
                    <a:pt x="554" y="19"/>
                    <a:pt x="487"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6150136" y="4353214"/>
              <a:ext cx="77075" cy="68767"/>
            </a:xfrm>
            <a:custGeom>
              <a:rect b="b" l="l" r="r" t="t"/>
              <a:pathLst>
                <a:path extrusionOk="0" h="836" w="937">
                  <a:moveTo>
                    <a:pt x="480" y="106"/>
                  </a:moveTo>
                  <a:cubicBezTo>
                    <a:pt x="526" y="106"/>
                    <a:pt x="571" y="128"/>
                    <a:pt x="640" y="151"/>
                  </a:cubicBezTo>
                  <a:cubicBezTo>
                    <a:pt x="777" y="242"/>
                    <a:pt x="822" y="425"/>
                    <a:pt x="731" y="585"/>
                  </a:cubicBezTo>
                  <a:cubicBezTo>
                    <a:pt x="672" y="673"/>
                    <a:pt x="575" y="724"/>
                    <a:pt x="477" y="724"/>
                  </a:cubicBezTo>
                  <a:cubicBezTo>
                    <a:pt x="423" y="724"/>
                    <a:pt x="369" y="708"/>
                    <a:pt x="320" y="676"/>
                  </a:cubicBezTo>
                  <a:cubicBezTo>
                    <a:pt x="160" y="585"/>
                    <a:pt x="115" y="402"/>
                    <a:pt x="206" y="265"/>
                  </a:cubicBezTo>
                  <a:cubicBezTo>
                    <a:pt x="252" y="197"/>
                    <a:pt x="320" y="128"/>
                    <a:pt x="389" y="106"/>
                  </a:cubicBezTo>
                  <a:close/>
                  <a:moveTo>
                    <a:pt x="490" y="1"/>
                  </a:moveTo>
                  <a:cubicBezTo>
                    <a:pt x="449" y="1"/>
                    <a:pt x="408" y="6"/>
                    <a:pt x="366" y="14"/>
                  </a:cubicBezTo>
                  <a:cubicBezTo>
                    <a:pt x="252" y="37"/>
                    <a:pt x="160" y="106"/>
                    <a:pt x="115" y="197"/>
                  </a:cubicBezTo>
                  <a:cubicBezTo>
                    <a:pt x="1" y="402"/>
                    <a:pt x="69" y="653"/>
                    <a:pt x="252" y="767"/>
                  </a:cubicBezTo>
                  <a:cubicBezTo>
                    <a:pt x="320" y="813"/>
                    <a:pt x="389" y="836"/>
                    <a:pt x="480" y="836"/>
                  </a:cubicBezTo>
                  <a:cubicBezTo>
                    <a:pt x="617" y="836"/>
                    <a:pt x="754" y="767"/>
                    <a:pt x="822" y="631"/>
                  </a:cubicBezTo>
                  <a:cubicBezTo>
                    <a:pt x="937" y="425"/>
                    <a:pt x="891" y="174"/>
                    <a:pt x="685" y="60"/>
                  </a:cubicBezTo>
                  <a:cubicBezTo>
                    <a:pt x="628" y="16"/>
                    <a:pt x="561" y="1"/>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6311604" y="4384389"/>
              <a:ext cx="39566" cy="20729"/>
            </a:xfrm>
            <a:custGeom>
              <a:rect b="b" l="l" r="r" t="t"/>
              <a:pathLst>
                <a:path extrusionOk="0" h="252" w="481">
                  <a:moveTo>
                    <a:pt x="1" y="252"/>
                  </a:moveTo>
                  <a:lnTo>
                    <a:pt x="480"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6306010" y="4379372"/>
              <a:ext cx="50753" cy="29530"/>
            </a:xfrm>
            <a:custGeom>
              <a:rect b="b" l="l" r="r" t="t"/>
              <a:pathLst>
                <a:path extrusionOk="0" h="359" w="617">
                  <a:moveTo>
                    <a:pt x="554" y="1"/>
                  </a:moveTo>
                  <a:cubicBezTo>
                    <a:pt x="544" y="1"/>
                    <a:pt x="535" y="6"/>
                    <a:pt x="525" y="16"/>
                  </a:cubicBezTo>
                  <a:lnTo>
                    <a:pt x="46" y="267"/>
                  </a:lnTo>
                  <a:cubicBezTo>
                    <a:pt x="23" y="267"/>
                    <a:pt x="0" y="313"/>
                    <a:pt x="23" y="335"/>
                  </a:cubicBezTo>
                  <a:cubicBezTo>
                    <a:pt x="23" y="358"/>
                    <a:pt x="46" y="358"/>
                    <a:pt x="69" y="358"/>
                  </a:cubicBezTo>
                  <a:lnTo>
                    <a:pt x="92" y="358"/>
                  </a:lnTo>
                  <a:lnTo>
                    <a:pt x="571" y="107"/>
                  </a:lnTo>
                  <a:cubicBezTo>
                    <a:pt x="594" y="84"/>
                    <a:pt x="616" y="61"/>
                    <a:pt x="594" y="39"/>
                  </a:cubicBezTo>
                  <a:cubicBezTo>
                    <a:pt x="580" y="12"/>
                    <a:pt x="567" y="1"/>
                    <a:pt x="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6326656" y="4414412"/>
              <a:ext cx="39484" cy="20729"/>
            </a:xfrm>
            <a:custGeom>
              <a:rect b="b" l="l" r="r" t="t"/>
              <a:pathLst>
                <a:path extrusionOk="0" h="252" w="480">
                  <a:moveTo>
                    <a:pt x="0" y="252"/>
                  </a:moveTo>
                  <a:lnTo>
                    <a:pt x="48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6320981" y="4409888"/>
              <a:ext cx="50835" cy="29037"/>
            </a:xfrm>
            <a:custGeom>
              <a:rect b="b" l="l" r="r" t="t"/>
              <a:pathLst>
                <a:path extrusionOk="0" h="353" w="618">
                  <a:moveTo>
                    <a:pt x="550" y="1"/>
                  </a:moveTo>
                  <a:cubicBezTo>
                    <a:pt x="541" y="1"/>
                    <a:pt x="532" y="3"/>
                    <a:pt x="526" y="10"/>
                  </a:cubicBezTo>
                  <a:lnTo>
                    <a:pt x="46" y="261"/>
                  </a:lnTo>
                  <a:cubicBezTo>
                    <a:pt x="24" y="284"/>
                    <a:pt x="1" y="307"/>
                    <a:pt x="24" y="330"/>
                  </a:cubicBezTo>
                  <a:cubicBezTo>
                    <a:pt x="24" y="352"/>
                    <a:pt x="46" y="352"/>
                    <a:pt x="69" y="352"/>
                  </a:cubicBezTo>
                  <a:lnTo>
                    <a:pt x="92" y="352"/>
                  </a:lnTo>
                  <a:lnTo>
                    <a:pt x="571" y="101"/>
                  </a:lnTo>
                  <a:cubicBezTo>
                    <a:pt x="594" y="78"/>
                    <a:pt x="617" y="56"/>
                    <a:pt x="594" y="33"/>
                  </a:cubicBezTo>
                  <a:cubicBezTo>
                    <a:pt x="594" y="17"/>
                    <a:pt x="571"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6341627" y="4444435"/>
              <a:ext cx="39566" cy="20729"/>
            </a:xfrm>
            <a:custGeom>
              <a:rect b="b" l="l" r="r" t="t"/>
              <a:pathLst>
                <a:path extrusionOk="0" h="252" w="481">
                  <a:moveTo>
                    <a:pt x="1" y="252"/>
                  </a:moveTo>
                  <a:lnTo>
                    <a:pt x="48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6336034" y="4439911"/>
              <a:ext cx="48861" cy="29037"/>
            </a:xfrm>
            <a:custGeom>
              <a:rect b="b" l="l" r="r" t="t"/>
              <a:pathLst>
                <a:path extrusionOk="0" h="353" w="594">
                  <a:moveTo>
                    <a:pt x="545" y="1"/>
                  </a:moveTo>
                  <a:cubicBezTo>
                    <a:pt x="539" y="1"/>
                    <a:pt x="532" y="4"/>
                    <a:pt x="525" y="10"/>
                  </a:cubicBezTo>
                  <a:lnTo>
                    <a:pt x="46" y="261"/>
                  </a:lnTo>
                  <a:cubicBezTo>
                    <a:pt x="0" y="261"/>
                    <a:pt x="0" y="307"/>
                    <a:pt x="23" y="330"/>
                  </a:cubicBezTo>
                  <a:cubicBezTo>
                    <a:pt x="23" y="353"/>
                    <a:pt x="46" y="353"/>
                    <a:pt x="69" y="353"/>
                  </a:cubicBezTo>
                  <a:lnTo>
                    <a:pt x="92" y="353"/>
                  </a:lnTo>
                  <a:lnTo>
                    <a:pt x="571" y="101"/>
                  </a:lnTo>
                  <a:cubicBezTo>
                    <a:pt x="594" y="79"/>
                    <a:pt x="594" y="56"/>
                    <a:pt x="594" y="33"/>
                  </a:cubicBezTo>
                  <a:cubicBezTo>
                    <a:pt x="578" y="17"/>
                    <a:pt x="562" y="1"/>
                    <a:pt x="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6319089" y="4297692"/>
              <a:ext cx="32080" cy="68027"/>
            </a:xfrm>
            <a:custGeom>
              <a:rect b="b" l="l" r="r" t="t"/>
              <a:pathLst>
                <a:path extrusionOk="0" h="827" w="390">
                  <a:moveTo>
                    <a:pt x="186" y="0"/>
                  </a:moveTo>
                  <a:cubicBezTo>
                    <a:pt x="93" y="0"/>
                    <a:pt x="21" y="65"/>
                    <a:pt x="1" y="164"/>
                  </a:cubicBezTo>
                  <a:cubicBezTo>
                    <a:pt x="1" y="254"/>
                    <a:pt x="45" y="827"/>
                    <a:pt x="90" y="827"/>
                  </a:cubicBezTo>
                  <a:cubicBezTo>
                    <a:pt x="91" y="827"/>
                    <a:pt x="91" y="827"/>
                    <a:pt x="92" y="826"/>
                  </a:cubicBezTo>
                  <a:cubicBezTo>
                    <a:pt x="206" y="826"/>
                    <a:pt x="366" y="324"/>
                    <a:pt x="389" y="233"/>
                  </a:cubicBezTo>
                  <a:cubicBezTo>
                    <a:pt x="389" y="119"/>
                    <a:pt x="321" y="27"/>
                    <a:pt x="229" y="4"/>
                  </a:cubicBezTo>
                  <a:cubicBezTo>
                    <a:pt x="215" y="2"/>
                    <a:pt x="200" y="0"/>
                    <a:pt x="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6313496" y="4293497"/>
              <a:ext cx="41376" cy="77816"/>
            </a:xfrm>
            <a:custGeom>
              <a:rect b="b" l="l" r="r" t="t"/>
              <a:pathLst>
                <a:path extrusionOk="0" h="946" w="503">
                  <a:moveTo>
                    <a:pt x="274" y="101"/>
                  </a:moveTo>
                  <a:cubicBezTo>
                    <a:pt x="320" y="124"/>
                    <a:pt x="343" y="147"/>
                    <a:pt x="366" y="170"/>
                  </a:cubicBezTo>
                  <a:cubicBezTo>
                    <a:pt x="389" y="192"/>
                    <a:pt x="411" y="238"/>
                    <a:pt x="389" y="261"/>
                  </a:cubicBezTo>
                  <a:cubicBezTo>
                    <a:pt x="389" y="375"/>
                    <a:pt x="252" y="717"/>
                    <a:pt x="183" y="809"/>
                  </a:cubicBezTo>
                  <a:cubicBezTo>
                    <a:pt x="137" y="672"/>
                    <a:pt x="115" y="307"/>
                    <a:pt x="137" y="215"/>
                  </a:cubicBezTo>
                  <a:cubicBezTo>
                    <a:pt x="137" y="192"/>
                    <a:pt x="160" y="147"/>
                    <a:pt x="183" y="124"/>
                  </a:cubicBezTo>
                  <a:cubicBezTo>
                    <a:pt x="206" y="124"/>
                    <a:pt x="229" y="101"/>
                    <a:pt x="252" y="101"/>
                  </a:cubicBezTo>
                  <a:close/>
                  <a:moveTo>
                    <a:pt x="246" y="1"/>
                  </a:moveTo>
                  <a:cubicBezTo>
                    <a:pt x="203" y="1"/>
                    <a:pt x="165" y="22"/>
                    <a:pt x="115" y="55"/>
                  </a:cubicBezTo>
                  <a:cubicBezTo>
                    <a:pt x="69" y="78"/>
                    <a:pt x="46" y="147"/>
                    <a:pt x="23" y="215"/>
                  </a:cubicBezTo>
                  <a:cubicBezTo>
                    <a:pt x="1" y="284"/>
                    <a:pt x="46" y="832"/>
                    <a:pt x="115" y="923"/>
                  </a:cubicBezTo>
                  <a:cubicBezTo>
                    <a:pt x="115" y="923"/>
                    <a:pt x="137" y="946"/>
                    <a:pt x="160" y="946"/>
                  </a:cubicBezTo>
                  <a:cubicBezTo>
                    <a:pt x="320" y="923"/>
                    <a:pt x="503" y="329"/>
                    <a:pt x="503" y="284"/>
                  </a:cubicBezTo>
                  <a:cubicBezTo>
                    <a:pt x="503" y="215"/>
                    <a:pt x="503" y="147"/>
                    <a:pt x="457" y="101"/>
                  </a:cubicBezTo>
                  <a:cubicBezTo>
                    <a:pt x="411" y="55"/>
                    <a:pt x="366" y="10"/>
                    <a:pt x="297" y="10"/>
                  </a:cubicBezTo>
                  <a:cubicBezTo>
                    <a:pt x="279" y="4"/>
                    <a:pt x="262" y="1"/>
                    <a:pt x="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6326656" y="4341205"/>
              <a:ext cx="67616" cy="31998"/>
            </a:xfrm>
            <a:custGeom>
              <a:rect b="b" l="l" r="r" t="t"/>
              <a:pathLst>
                <a:path extrusionOk="0" h="389" w="822">
                  <a:moveTo>
                    <a:pt x="571" y="0"/>
                  </a:moveTo>
                  <a:cubicBezTo>
                    <a:pt x="480" y="23"/>
                    <a:pt x="0" y="206"/>
                    <a:pt x="0" y="297"/>
                  </a:cubicBezTo>
                  <a:cubicBezTo>
                    <a:pt x="23" y="343"/>
                    <a:pt x="548" y="388"/>
                    <a:pt x="639" y="388"/>
                  </a:cubicBezTo>
                  <a:cubicBezTo>
                    <a:pt x="754" y="366"/>
                    <a:pt x="822" y="252"/>
                    <a:pt x="799" y="160"/>
                  </a:cubicBezTo>
                  <a:cubicBezTo>
                    <a:pt x="776" y="69"/>
                    <a:pt x="685" y="0"/>
                    <a:pt x="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6322873" y="4337422"/>
              <a:ext cx="75183" cy="39566"/>
            </a:xfrm>
            <a:custGeom>
              <a:rect b="b" l="l" r="r" t="t"/>
              <a:pathLst>
                <a:path extrusionOk="0" h="481" w="914">
                  <a:moveTo>
                    <a:pt x="676" y="109"/>
                  </a:moveTo>
                  <a:cubicBezTo>
                    <a:pt x="731" y="109"/>
                    <a:pt x="781" y="150"/>
                    <a:pt x="800" y="206"/>
                  </a:cubicBezTo>
                  <a:cubicBezTo>
                    <a:pt x="800" y="252"/>
                    <a:pt x="800" y="298"/>
                    <a:pt x="777" y="320"/>
                  </a:cubicBezTo>
                  <a:cubicBezTo>
                    <a:pt x="754" y="343"/>
                    <a:pt x="708" y="366"/>
                    <a:pt x="685" y="366"/>
                  </a:cubicBezTo>
                  <a:cubicBezTo>
                    <a:pt x="661" y="372"/>
                    <a:pt x="618" y="375"/>
                    <a:pt x="567" y="375"/>
                  </a:cubicBezTo>
                  <a:cubicBezTo>
                    <a:pt x="425" y="375"/>
                    <a:pt x="215" y="354"/>
                    <a:pt x="115" y="320"/>
                  </a:cubicBezTo>
                  <a:cubicBezTo>
                    <a:pt x="206" y="252"/>
                    <a:pt x="526" y="138"/>
                    <a:pt x="640" y="115"/>
                  </a:cubicBezTo>
                  <a:cubicBezTo>
                    <a:pt x="652" y="111"/>
                    <a:pt x="664" y="109"/>
                    <a:pt x="676" y="109"/>
                  </a:cubicBezTo>
                  <a:close/>
                  <a:moveTo>
                    <a:pt x="617" y="1"/>
                  </a:moveTo>
                  <a:cubicBezTo>
                    <a:pt x="548" y="24"/>
                    <a:pt x="115" y="161"/>
                    <a:pt x="23" y="298"/>
                  </a:cubicBezTo>
                  <a:cubicBezTo>
                    <a:pt x="1" y="320"/>
                    <a:pt x="1" y="343"/>
                    <a:pt x="1" y="366"/>
                  </a:cubicBezTo>
                  <a:cubicBezTo>
                    <a:pt x="23" y="457"/>
                    <a:pt x="457" y="480"/>
                    <a:pt x="640" y="480"/>
                  </a:cubicBezTo>
                  <a:lnTo>
                    <a:pt x="708" y="480"/>
                  </a:lnTo>
                  <a:cubicBezTo>
                    <a:pt x="777" y="457"/>
                    <a:pt x="822" y="434"/>
                    <a:pt x="868" y="389"/>
                  </a:cubicBezTo>
                  <a:cubicBezTo>
                    <a:pt x="891" y="320"/>
                    <a:pt x="914" y="252"/>
                    <a:pt x="891" y="206"/>
                  </a:cubicBezTo>
                  <a:cubicBezTo>
                    <a:pt x="891" y="138"/>
                    <a:pt x="845" y="69"/>
                    <a:pt x="800" y="46"/>
                  </a:cubicBezTo>
                  <a:cubicBezTo>
                    <a:pt x="731" y="1"/>
                    <a:pt x="685" y="1"/>
                    <a:pt x="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6829813" y="3133951"/>
              <a:ext cx="1974" cy="769930"/>
            </a:xfrm>
            <a:custGeom>
              <a:rect b="b" l="l" r="r" t="t"/>
              <a:pathLst>
                <a:path extrusionOk="0" h="9360" w="24">
                  <a:moveTo>
                    <a:pt x="0" y="1"/>
                  </a:moveTo>
                  <a:lnTo>
                    <a:pt x="23" y="9359"/>
                  </a:lnTo>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6198996" y="1783326"/>
              <a:ext cx="585838" cy="589375"/>
            </a:xfrm>
            <a:custGeom>
              <a:rect b="b" l="l" r="r" t="t"/>
              <a:pathLst>
                <a:path extrusionOk="0" h="7165" w="7122">
                  <a:moveTo>
                    <a:pt x="4075" y="1"/>
                  </a:moveTo>
                  <a:cubicBezTo>
                    <a:pt x="3599" y="1"/>
                    <a:pt x="3108" y="148"/>
                    <a:pt x="2671" y="397"/>
                  </a:cubicBezTo>
                  <a:cubicBezTo>
                    <a:pt x="2260" y="649"/>
                    <a:pt x="2009" y="1037"/>
                    <a:pt x="1872" y="1493"/>
                  </a:cubicBezTo>
                  <a:cubicBezTo>
                    <a:pt x="1849" y="1584"/>
                    <a:pt x="1826" y="1676"/>
                    <a:pt x="1758" y="1744"/>
                  </a:cubicBezTo>
                  <a:cubicBezTo>
                    <a:pt x="1644" y="1881"/>
                    <a:pt x="1507" y="1858"/>
                    <a:pt x="1370" y="1881"/>
                  </a:cubicBezTo>
                  <a:cubicBezTo>
                    <a:pt x="1233" y="1881"/>
                    <a:pt x="1141" y="1904"/>
                    <a:pt x="1027" y="1950"/>
                  </a:cubicBezTo>
                  <a:cubicBezTo>
                    <a:pt x="982" y="1972"/>
                    <a:pt x="959" y="1972"/>
                    <a:pt x="913" y="1995"/>
                  </a:cubicBezTo>
                  <a:cubicBezTo>
                    <a:pt x="639" y="2109"/>
                    <a:pt x="411" y="2338"/>
                    <a:pt x="251" y="2589"/>
                  </a:cubicBezTo>
                  <a:cubicBezTo>
                    <a:pt x="0" y="3068"/>
                    <a:pt x="46" y="3661"/>
                    <a:pt x="365" y="4095"/>
                  </a:cubicBezTo>
                  <a:cubicBezTo>
                    <a:pt x="457" y="4232"/>
                    <a:pt x="594" y="4346"/>
                    <a:pt x="594" y="4506"/>
                  </a:cubicBezTo>
                  <a:cubicBezTo>
                    <a:pt x="594" y="4643"/>
                    <a:pt x="525" y="4757"/>
                    <a:pt x="502" y="4871"/>
                  </a:cubicBezTo>
                  <a:cubicBezTo>
                    <a:pt x="457" y="5008"/>
                    <a:pt x="457" y="5145"/>
                    <a:pt x="457" y="5305"/>
                  </a:cubicBezTo>
                  <a:cubicBezTo>
                    <a:pt x="502" y="6172"/>
                    <a:pt x="1301" y="6971"/>
                    <a:pt x="2328" y="7131"/>
                  </a:cubicBezTo>
                  <a:cubicBezTo>
                    <a:pt x="2470" y="7154"/>
                    <a:pt x="2610" y="7165"/>
                    <a:pt x="2749" y="7165"/>
                  </a:cubicBezTo>
                  <a:cubicBezTo>
                    <a:pt x="3302" y="7165"/>
                    <a:pt x="3817" y="6989"/>
                    <a:pt x="4200" y="6697"/>
                  </a:cubicBezTo>
                  <a:cubicBezTo>
                    <a:pt x="4771" y="6264"/>
                    <a:pt x="5410" y="5898"/>
                    <a:pt x="6072" y="5556"/>
                  </a:cubicBezTo>
                  <a:cubicBezTo>
                    <a:pt x="6620" y="5282"/>
                    <a:pt x="6985" y="4780"/>
                    <a:pt x="7053" y="4209"/>
                  </a:cubicBezTo>
                  <a:cubicBezTo>
                    <a:pt x="7122" y="3798"/>
                    <a:pt x="7008" y="3433"/>
                    <a:pt x="6779" y="3091"/>
                  </a:cubicBezTo>
                  <a:cubicBezTo>
                    <a:pt x="6734" y="3000"/>
                    <a:pt x="6688" y="2931"/>
                    <a:pt x="6665" y="2863"/>
                  </a:cubicBezTo>
                  <a:cubicBezTo>
                    <a:pt x="6528" y="2634"/>
                    <a:pt x="6186" y="2292"/>
                    <a:pt x="6095" y="2018"/>
                  </a:cubicBezTo>
                  <a:lnTo>
                    <a:pt x="6095" y="2018"/>
                  </a:lnTo>
                  <a:cubicBezTo>
                    <a:pt x="6152" y="2053"/>
                    <a:pt x="6213" y="2068"/>
                    <a:pt x="6271" y="2068"/>
                  </a:cubicBezTo>
                  <a:cubicBezTo>
                    <a:pt x="6444" y="2068"/>
                    <a:pt x="6597" y="1932"/>
                    <a:pt x="6597" y="1744"/>
                  </a:cubicBezTo>
                  <a:cubicBezTo>
                    <a:pt x="6574" y="1310"/>
                    <a:pt x="6437" y="763"/>
                    <a:pt x="5958" y="420"/>
                  </a:cubicBezTo>
                  <a:cubicBezTo>
                    <a:pt x="5821" y="311"/>
                    <a:pt x="5661" y="259"/>
                    <a:pt x="5500" y="259"/>
                  </a:cubicBezTo>
                  <a:cubicBezTo>
                    <a:pt x="5391" y="259"/>
                    <a:pt x="5283" y="283"/>
                    <a:pt x="5182" y="329"/>
                  </a:cubicBezTo>
                  <a:cubicBezTo>
                    <a:pt x="4851" y="102"/>
                    <a:pt x="4468" y="1"/>
                    <a:pt x="4075"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6583869" y="4401251"/>
              <a:ext cx="384965" cy="184092"/>
            </a:xfrm>
            <a:custGeom>
              <a:rect b="b" l="l" r="r" t="t"/>
              <a:pathLst>
                <a:path extrusionOk="0" h="2238" w="4680">
                  <a:moveTo>
                    <a:pt x="0" y="1"/>
                  </a:moveTo>
                  <a:lnTo>
                    <a:pt x="0" y="1987"/>
                  </a:lnTo>
                  <a:cubicBezTo>
                    <a:pt x="0" y="2101"/>
                    <a:pt x="92" y="2192"/>
                    <a:pt x="206" y="2192"/>
                  </a:cubicBezTo>
                  <a:lnTo>
                    <a:pt x="4428" y="2238"/>
                  </a:lnTo>
                  <a:cubicBezTo>
                    <a:pt x="4588" y="2238"/>
                    <a:pt x="4680" y="2032"/>
                    <a:pt x="4543" y="1918"/>
                  </a:cubicBezTo>
                  <a:lnTo>
                    <a:pt x="2671" y="229"/>
                  </a:lnTo>
                  <a:lnTo>
                    <a:pt x="2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6580085" y="4397550"/>
              <a:ext cx="388749" cy="191578"/>
            </a:xfrm>
            <a:custGeom>
              <a:rect b="b" l="l" r="r" t="t"/>
              <a:pathLst>
                <a:path extrusionOk="0" h="2329" w="4726">
                  <a:moveTo>
                    <a:pt x="2375" y="92"/>
                  </a:moveTo>
                  <a:lnTo>
                    <a:pt x="2671" y="297"/>
                  </a:lnTo>
                  <a:lnTo>
                    <a:pt x="4566" y="2009"/>
                  </a:lnTo>
                  <a:cubicBezTo>
                    <a:pt x="4611" y="2054"/>
                    <a:pt x="4611" y="2100"/>
                    <a:pt x="4589" y="2146"/>
                  </a:cubicBezTo>
                  <a:cubicBezTo>
                    <a:pt x="4589" y="2191"/>
                    <a:pt x="4543" y="2237"/>
                    <a:pt x="4474" y="2237"/>
                  </a:cubicBezTo>
                  <a:lnTo>
                    <a:pt x="252" y="2191"/>
                  </a:lnTo>
                  <a:cubicBezTo>
                    <a:pt x="206" y="2191"/>
                    <a:pt x="160" y="2169"/>
                    <a:pt x="138" y="2146"/>
                  </a:cubicBezTo>
                  <a:cubicBezTo>
                    <a:pt x="115" y="2100"/>
                    <a:pt x="92" y="2077"/>
                    <a:pt x="92" y="2032"/>
                  </a:cubicBezTo>
                  <a:lnTo>
                    <a:pt x="92" y="114"/>
                  </a:lnTo>
                  <a:lnTo>
                    <a:pt x="2375" y="92"/>
                  </a:lnTo>
                  <a:close/>
                  <a:moveTo>
                    <a:pt x="46" y="0"/>
                  </a:moveTo>
                  <a:cubicBezTo>
                    <a:pt x="24" y="0"/>
                    <a:pt x="1" y="23"/>
                    <a:pt x="1" y="46"/>
                  </a:cubicBezTo>
                  <a:lnTo>
                    <a:pt x="1" y="2032"/>
                  </a:lnTo>
                  <a:cubicBezTo>
                    <a:pt x="1" y="2100"/>
                    <a:pt x="24" y="2169"/>
                    <a:pt x="69" y="2214"/>
                  </a:cubicBezTo>
                  <a:cubicBezTo>
                    <a:pt x="115" y="2260"/>
                    <a:pt x="183" y="2283"/>
                    <a:pt x="252" y="2283"/>
                  </a:cubicBezTo>
                  <a:lnTo>
                    <a:pt x="4474" y="2328"/>
                  </a:lnTo>
                  <a:cubicBezTo>
                    <a:pt x="4566" y="2328"/>
                    <a:pt x="4657" y="2283"/>
                    <a:pt x="4703" y="2191"/>
                  </a:cubicBezTo>
                  <a:cubicBezTo>
                    <a:pt x="4726" y="2100"/>
                    <a:pt x="4703" y="1986"/>
                    <a:pt x="4634" y="1918"/>
                  </a:cubicBezTo>
                  <a:lnTo>
                    <a:pt x="2740" y="228"/>
                  </a:lnTo>
                  <a:lnTo>
                    <a:pt x="2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6583869" y="4549639"/>
              <a:ext cx="384965" cy="35700"/>
            </a:xfrm>
            <a:custGeom>
              <a:rect b="b" l="l" r="r" t="t"/>
              <a:pathLst>
                <a:path extrusionOk="0" h="434" w="4680">
                  <a:moveTo>
                    <a:pt x="0" y="0"/>
                  </a:moveTo>
                  <a:lnTo>
                    <a:pt x="0" y="183"/>
                  </a:lnTo>
                  <a:cubicBezTo>
                    <a:pt x="0" y="297"/>
                    <a:pt x="92" y="388"/>
                    <a:pt x="206" y="388"/>
                  </a:cubicBezTo>
                  <a:lnTo>
                    <a:pt x="4428" y="434"/>
                  </a:lnTo>
                  <a:cubicBezTo>
                    <a:pt x="4588" y="434"/>
                    <a:pt x="4680" y="228"/>
                    <a:pt x="4543" y="114"/>
                  </a:cubicBezTo>
                  <a:lnTo>
                    <a:pt x="4497" y="69"/>
                  </a:lnTo>
                  <a:cubicBezTo>
                    <a:pt x="4451" y="91"/>
                    <a:pt x="4406" y="114"/>
                    <a:pt x="4360" y="114"/>
                  </a:cubicBezTo>
                  <a:lnTo>
                    <a:pt x="137" y="69"/>
                  </a:lnTo>
                  <a:cubicBezTo>
                    <a:pt x="92" y="69"/>
                    <a:pt x="46" y="4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6580085" y="4545855"/>
              <a:ext cx="388749" cy="43267"/>
            </a:xfrm>
            <a:custGeom>
              <a:rect b="b" l="l" r="r" t="t"/>
              <a:pathLst>
                <a:path extrusionOk="0" h="526" w="4726">
                  <a:moveTo>
                    <a:pt x="92" y="137"/>
                  </a:moveTo>
                  <a:cubicBezTo>
                    <a:pt x="138" y="160"/>
                    <a:pt x="160" y="160"/>
                    <a:pt x="183" y="160"/>
                  </a:cubicBezTo>
                  <a:lnTo>
                    <a:pt x="4406" y="206"/>
                  </a:lnTo>
                  <a:cubicBezTo>
                    <a:pt x="4452" y="206"/>
                    <a:pt x="4497" y="206"/>
                    <a:pt x="4520" y="183"/>
                  </a:cubicBezTo>
                  <a:lnTo>
                    <a:pt x="4566" y="206"/>
                  </a:lnTo>
                  <a:cubicBezTo>
                    <a:pt x="4611" y="251"/>
                    <a:pt x="4611" y="297"/>
                    <a:pt x="4589" y="343"/>
                  </a:cubicBezTo>
                  <a:cubicBezTo>
                    <a:pt x="4589" y="388"/>
                    <a:pt x="4543" y="434"/>
                    <a:pt x="4474" y="434"/>
                  </a:cubicBezTo>
                  <a:lnTo>
                    <a:pt x="252" y="388"/>
                  </a:lnTo>
                  <a:cubicBezTo>
                    <a:pt x="206" y="388"/>
                    <a:pt x="160" y="366"/>
                    <a:pt x="138" y="343"/>
                  </a:cubicBezTo>
                  <a:cubicBezTo>
                    <a:pt x="115" y="297"/>
                    <a:pt x="92" y="274"/>
                    <a:pt x="92" y="229"/>
                  </a:cubicBezTo>
                  <a:lnTo>
                    <a:pt x="92" y="137"/>
                  </a:lnTo>
                  <a:close/>
                  <a:moveTo>
                    <a:pt x="24" y="0"/>
                  </a:moveTo>
                  <a:cubicBezTo>
                    <a:pt x="1" y="23"/>
                    <a:pt x="1" y="23"/>
                    <a:pt x="1" y="46"/>
                  </a:cubicBezTo>
                  <a:lnTo>
                    <a:pt x="1" y="229"/>
                  </a:lnTo>
                  <a:cubicBezTo>
                    <a:pt x="1" y="297"/>
                    <a:pt x="24" y="366"/>
                    <a:pt x="69" y="411"/>
                  </a:cubicBezTo>
                  <a:cubicBezTo>
                    <a:pt x="115" y="457"/>
                    <a:pt x="183" y="480"/>
                    <a:pt x="252" y="480"/>
                  </a:cubicBezTo>
                  <a:lnTo>
                    <a:pt x="4474" y="525"/>
                  </a:lnTo>
                  <a:cubicBezTo>
                    <a:pt x="4566" y="525"/>
                    <a:pt x="4657" y="480"/>
                    <a:pt x="4703" y="388"/>
                  </a:cubicBezTo>
                  <a:cubicBezTo>
                    <a:pt x="4726" y="297"/>
                    <a:pt x="4703" y="183"/>
                    <a:pt x="4634" y="115"/>
                  </a:cubicBezTo>
                  <a:lnTo>
                    <a:pt x="4566" y="69"/>
                  </a:lnTo>
                  <a:cubicBezTo>
                    <a:pt x="4554" y="57"/>
                    <a:pt x="4543" y="52"/>
                    <a:pt x="4532" y="52"/>
                  </a:cubicBezTo>
                  <a:cubicBezTo>
                    <a:pt x="4520" y="52"/>
                    <a:pt x="4509" y="57"/>
                    <a:pt x="4497" y="69"/>
                  </a:cubicBezTo>
                  <a:cubicBezTo>
                    <a:pt x="4474" y="92"/>
                    <a:pt x="4429" y="92"/>
                    <a:pt x="4406" y="92"/>
                  </a:cubicBezTo>
                  <a:lnTo>
                    <a:pt x="183" y="46"/>
                  </a:lnTo>
                  <a:cubicBezTo>
                    <a:pt x="138" y="46"/>
                    <a:pt x="115" y="46"/>
                    <a:pt x="92" y="23"/>
                  </a:cubicBezTo>
                  <a:cubicBezTo>
                    <a:pt x="69" y="0"/>
                    <a:pt x="46" y="0"/>
                    <a:pt x="24"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6583869" y="4555232"/>
              <a:ext cx="324917" cy="1974"/>
            </a:xfrm>
            <a:custGeom>
              <a:rect b="b" l="l" r="r" t="t"/>
              <a:pathLst>
                <a:path extrusionOk="0" h="24" w="3950">
                  <a:moveTo>
                    <a:pt x="3949" y="23"/>
                  </a:moveTo>
                  <a:lnTo>
                    <a:pt x="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6580085" y="4551449"/>
              <a:ext cx="332403" cy="9460"/>
            </a:xfrm>
            <a:custGeom>
              <a:rect b="b" l="l" r="r" t="t"/>
              <a:pathLst>
                <a:path extrusionOk="0" h="115" w="4041">
                  <a:moveTo>
                    <a:pt x="46" y="1"/>
                  </a:moveTo>
                  <a:cubicBezTo>
                    <a:pt x="24" y="1"/>
                    <a:pt x="1" y="24"/>
                    <a:pt x="1" y="47"/>
                  </a:cubicBezTo>
                  <a:cubicBezTo>
                    <a:pt x="1" y="69"/>
                    <a:pt x="24" y="92"/>
                    <a:pt x="46" y="92"/>
                  </a:cubicBezTo>
                  <a:lnTo>
                    <a:pt x="3995" y="115"/>
                  </a:lnTo>
                  <a:cubicBezTo>
                    <a:pt x="4018" y="115"/>
                    <a:pt x="4041" y="92"/>
                    <a:pt x="4041" y="69"/>
                  </a:cubicBezTo>
                  <a:cubicBezTo>
                    <a:pt x="4041" y="47"/>
                    <a:pt x="4018" y="24"/>
                    <a:pt x="3995" y="24"/>
                  </a:cubicBezTo>
                  <a:lnTo>
                    <a:pt x="46" y="1"/>
                  </a:ln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6627053" y="4447479"/>
              <a:ext cx="62022" cy="57416"/>
            </a:xfrm>
            <a:custGeom>
              <a:rect b="b" l="l" r="r" t="t"/>
              <a:pathLst>
                <a:path extrusionOk="0" h="698" w="754">
                  <a:moveTo>
                    <a:pt x="362" y="1"/>
                  </a:moveTo>
                  <a:cubicBezTo>
                    <a:pt x="206" y="1"/>
                    <a:pt x="63" y="125"/>
                    <a:pt x="23" y="283"/>
                  </a:cubicBezTo>
                  <a:cubicBezTo>
                    <a:pt x="0" y="466"/>
                    <a:pt x="114" y="649"/>
                    <a:pt x="297" y="694"/>
                  </a:cubicBezTo>
                  <a:cubicBezTo>
                    <a:pt x="315" y="696"/>
                    <a:pt x="332" y="697"/>
                    <a:pt x="349" y="697"/>
                  </a:cubicBezTo>
                  <a:cubicBezTo>
                    <a:pt x="532" y="697"/>
                    <a:pt x="687" y="587"/>
                    <a:pt x="708" y="420"/>
                  </a:cubicBezTo>
                  <a:cubicBezTo>
                    <a:pt x="754" y="215"/>
                    <a:pt x="617" y="32"/>
                    <a:pt x="434" y="9"/>
                  </a:cubicBezTo>
                  <a:cubicBezTo>
                    <a:pt x="410" y="3"/>
                    <a:pt x="386" y="1"/>
                    <a:pt x="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6623270" y="4443695"/>
              <a:ext cx="67698" cy="64654"/>
            </a:xfrm>
            <a:custGeom>
              <a:rect b="b" l="l" r="r" t="t"/>
              <a:pathLst>
                <a:path extrusionOk="0" h="786" w="823">
                  <a:moveTo>
                    <a:pt x="480" y="101"/>
                  </a:moveTo>
                  <a:cubicBezTo>
                    <a:pt x="548" y="124"/>
                    <a:pt x="617" y="170"/>
                    <a:pt x="663" y="215"/>
                  </a:cubicBezTo>
                  <a:cubicBezTo>
                    <a:pt x="708" y="284"/>
                    <a:pt x="731" y="375"/>
                    <a:pt x="708" y="444"/>
                  </a:cubicBezTo>
                  <a:cubicBezTo>
                    <a:pt x="685" y="535"/>
                    <a:pt x="640" y="603"/>
                    <a:pt x="594" y="649"/>
                  </a:cubicBezTo>
                  <a:cubicBezTo>
                    <a:pt x="526" y="672"/>
                    <a:pt x="434" y="695"/>
                    <a:pt x="366" y="695"/>
                  </a:cubicBezTo>
                  <a:cubicBezTo>
                    <a:pt x="275" y="672"/>
                    <a:pt x="229" y="626"/>
                    <a:pt x="183" y="558"/>
                  </a:cubicBezTo>
                  <a:cubicBezTo>
                    <a:pt x="138" y="489"/>
                    <a:pt x="115" y="421"/>
                    <a:pt x="138" y="329"/>
                  </a:cubicBezTo>
                  <a:cubicBezTo>
                    <a:pt x="138" y="261"/>
                    <a:pt x="183" y="192"/>
                    <a:pt x="252" y="147"/>
                  </a:cubicBezTo>
                  <a:cubicBezTo>
                    <a:pt x="297" y="124"/>
                    <a:pt x="366" y="101"/>
                    <a:pt x="412" y="101"/>
                  </a:cubicBezTo>
                  <a:close/>
                  <a:moveTo>
                    <a:pt x="412" y="1"/>
                  </a:moveTo>
                  <a:cubicBezTo>
                    <a:pt x="329" y="1"/>
                    <a:pt x="250" y="22"/>
                    <a:pt x="183" y="55"/>
                  </a:cubicBezTo>
                  <a:cubicBezTo>
                    <a:pt x="92" y="124"/>
                    <a:pt x="46" y="215"/>
                    <a:pt x="24" y="329"/>
                  </a:cubicBezTo>
                  <a:cubicBezTo>
                    <a:pt x="1" y="421"/>
                    <a:pt x="24" y="535"/>
                    <a:pt x="92" y="626"/>
                  </a:cubicBezTo>
                  <a:cubicBezTo>
                    <a:pt x="138" y="717"/>
                    <a:pt x="229" y="763"/>
                    <a:pt x="343" y="786"/>
                  </a:cubicBezTo>
                  <a:lnTo>
                    <a:pt x="412" y="786"/>
                  </a:lnTo>
                  <a:cubicBezTo>
                    <a:pt x="503" y="786"/>
                    <a:pt x="571" y="763"/>
                    <a:pt x="640" y="717"/>
                  </a:cubicBezTo>
                  <a:cubicBezTo>
                    <a:pt x="731" y="672"/>
                    <a:pt x="800" y="580"/>
                    <a:pt x="822" y="466"/>
                  </a:cubicBezTo>
                  <a:cubicBezTo>
                    <a:pt x="822" y="352"/>
                    <a:pt x="800" y="261"/>
                    <a:pt x="754" y="170"/>
                  </a:cubicBezTo>
                  <a:cubicBezTo>
                    <a:pt x="685" y="78"/>
                    <a:pt x="594" y="10"/>
                    <a:pt x="503" y="10"/>
                  </a:cubicBezTo>
                  <a:cubicBezTo>
                    <a:pt x="472" y="4"/>
                    <a:pt x="442"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6773468" y="4420088"/>
              <a:ext cx="30106" cy="31998"/>
            </a:xfrm>
            <a:custGeom>
              <a:rect b="b" l="l" r="r" t="t"/>
              <a:pathLst>
                <a:path extrusionOk="0" h="389" w="366">
                  <a:moveTo>
                    <a:pt x="1" y="388"/>
                  </a:moveTo>
                  <a:lnTo>
                    <a:pt x="366"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6767875" y="4414906"/>
              <a:ext cx="39484" cy="40882"/>
            </a:xfrm>
            <a:custGeom>
              <a:rect b="b" l="l" r="r" t="t"/>
              <a:pathLst>
                <a:path extrusionOk="0" h="497" w="480">
                  <a:moveTo>
                    <a:pt x="423" y="0"/>
                  </a:moveTo>
                  <a:cubicBezTo>
                    <a:pt x="411" y="0"/>
                    <a:pt x="400" y="6"/>
                    <a:pt x="388" y="17"/>
                  </a:cubicBezTo>
                  <a:lnTo>
                    <a:pt x="23" y="405"/>
                  </a:lnTo>
                  <a:cubicBezTo>
                    <a:pt x="0" y="428"/>
                    <a:pt x="23" y="474"/>
                    <a:pt x="46" y="474"/>
                  </a:cubicBezTo>
                  <a:cubicBezTo>
                    <a:pt x="46" y="497"/>
                    <a:pt x="69" y="497"/>
                    <a:pt x="69" y="497"/>
                  </a:cubicBezTo>
                  <a:cubicBezTo>
                    <a:pt x="92" y="497"/>
                    <a:pt x="92" y="497"/>
                    <a:pt x="114" y="474"/>
                  </a:cubicBezTo>
                  <a:lnTo>
                    <a:pt x="457" y="86"/>
                  </a:lnTo>
                  <a:cubicBezTo>
                    <a:pt x="480" y="63"/>
                    <a:pt x="480" y="40"/>
                    <a:pt x="457" y="17"/>
                  </a:cubicBezTo>
                  <a:cubicBezTo>
                    <a:pt x="445" y="6"/>
                    <a:pt x="434" y="0"/>
                    <a:pt x="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6797898" y="4442626"/>
              <a:ext cx="28214" cy="31998"/>
            </a:xfrm>
            <a:custGeom>
              <a:rect b="b" l="l" r="r" t="t"/>
              <a:pathLst>
                <a:path extrusionOk="0" h="389" w="343">
                  <a:moveTo>
                    <a:pt x="0" y="388"/>
                  </a:moveTo>
                  <a:lnTo>
                    <a:pt x="343"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6792222" y="4437443"/>
              <a:ext cx="39566" cy="40882"/>
            </a:xfrm>
            <a:custGeom>
              <a:rect b="b" l="l" r="r" t="t"/>
              <a:pathLst>
                <a:path extrusionOk="0" h="497" w="481">
                  <a:moveTo>
                    <a:pt x="415" y="0"/>
                  </a:moveTo>
                  <a:cubicBezTo>
                    <a:pt x="400" y="0"/>
                    <a:pt x="389" y="6"/>
                    <a:pt x="389" y="17"/>
                  </a:cubicBezTo>
                  <a:lnTo>
                    <a:pt x="24" y="405"/>
                  </a:lnTo>
                  <a:cubicBezTo>
                    <a:pt x="1" y="428"/>
                    <a:pt x="1" y="451"/>
                    <a:pt x="24" y="474"/>
                  </a:cubicBezTo>
                  <a:cubicBezTo>
                    <a:pt x="47" y="497"/>
                    <a:pt x="47" y="497"/>
                    <a:pt x="69" y="497"/>
                  </a:cubicBezTo>
                  <a:cubicBezTo>
                    <a:pt x="69" y="497"/>
                    <a:pt x="92" y="497"/>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6820436" y="4463271"/>
              <a:ext cx="28214" cy="31998"/>
            </a:xfrm>
            <a:custGeom>
              <a:rect b="b" l="l" r="r" t="t"/>
              <a:pathLst>
                <a:path extrusionOk="0" h="389" w="343">
                  <a:moveTo>
                    <a:pt x="0" y="388"/>
                  </a:moveTo>
                  <a:lnTo>
                    <a:pt x="343"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6814760" y="4459981"/>
              <a:ext cx="39566" cy="40882"/>
            </a:xfrm>
            <a:custGeom>
              <a:rect b="b" l="l" r="r" t="t"/>
              <a:pathLst>
                <a:path extrusionOk="0" h="497" w="481">
                  <a:moveTo>
                    <a:pt x="415" y="0"/>
                  </a:moveTo>
                  <a:cubicBezTo>
                    <a:pt x="400" y="0"/>
                    <a:pt x="389" y="6"/>
                    <a:pt x="389" y="17"/>
                  </a:cubicBezTo>
                  <a:lnTo>
                    <a:pt x="24" y="405"/>
                  </a:lnTo>
                  <a:cubicBezTo>
                    <a:pt x="1" y="428"/>
                    <a:pt x="1" y="451"/>
                    <a:pt x="24" y="474"/>
                  </a:cubicBezTo>
                  <a:cubicBezTo>
                    <a:pt x="47" y="497"/>
                    <a:pt x="47" y="497"/>
                    <a:pt x="69" y="497"/>
                  </a:cubicBezTo>
                  <a:cubicBezTo>
                    <a:pt x="69" y="497"/>
                    <a:pt x="92" y="474"/>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6749038" y="4346470"/>
              <a:ext cx="33890" cy="66217"/>
            </a:xfrm>
            <a:custGeom>
              <a:rect b="b" l="l" r="r" t="t"/>
              <a:pathLst>
                <a:path extrusionOk="0" h="805" w="412">
                  <a:moveTo>
                    <a:pt x="198" y="0"/>
                  </a:moveTo>
                  <a:cubicBezTo>
                    <a:pt x="185" y="0"/>
                    <a:pt x="173" y="2"/>
                    <a:pt x="161" y="5"/>
                  </a:cubicBezTo>
                  <a:cubicBezTo>
                    <a:pt x="69" y="28"/>
                    <a:pt x="1" y="119"/>
                    <a:pt x="24" y="210"/>
                  </a:cubicBezTo>
                  <a:cubicBezTo>
                    <a:pt x="46" y="322"/>
                    <a:pt x="265" y="805"/>
                    <a:pt x="317" y="805"/>
                  </a:cubicBezTo>
                  <a:cubicBezTo>
                    <a:pt x="318" y="805"/>
                    <a:pt x="320" y="804"/>
                    <a:pt x="321" y="804"/>
                  </a:cubicBezTo>
                  <a:cubicBezTo>
                    <a:pt x="412" y="758"/>
                    <a:pt x="389" y="256"/>
                    <a:pt x="366" y="142"/>
                  </a:cubicBezTo>
                  <a:cubicBezTo>
                    <a:pt x="366" y="63"/>
                    <a:pt x="280" y="0"/>
                    <a:pt x="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6745337" y="4342686"/>
              <a:ext cx="43267" cy="73703"/>
            </a:xfrm>
            <a:custGeom>
              <a:rect b="b" l="l" r="r" t="t"/>
              <a:pathLst>
                <a:path extrusionOk="0" h="896" w="526">
                  <a:moveTo>
                    <a:pt x="206" y="97"/>
                  </a:moveTo>
                  <a:cubicBezTo>
                    <a:pt x="297" y="97"/>
                    <a:pt x="343" y="142"/>
                    <a:pt x="366" y="211"/>
                  </a:cubicBezTo>
                  <a:cubicBezTo>
                    <a:pt x="388" y="302"/>
                    <a:pt x="388" y="644"/>
                    <a:pt x="343" y="759"/>
                  </a:cubicBezTo>
                  <a:cubicBezTo>
                    <a:pt x="274" y="644"/>
                    <a:pt x="137" y="325"/>
                    <a:pt x="114" y="256"/>
                  </a:cubicBezTo>
                  <a:cubicBezTo>
                    <a:pt x="114" y="211"/>
                    <a:pt x="114" y="188"/>
                    <a:pt x="137" y="165"/>
                  </a:cubicBezTo>
                  <a:cubicBezTo>
                    <a:pt x="160" y="119"/>
                    <a:pt x="183" y="119"/>
                    <a:pt x="206" y="97"/>
                  </a:cubicBezTo>
                  <a:close/>
                  <a:moveTo>
                    <a:pt x="250" y="1"/>
                  </a:moveTo>
                  <a:cubicBezTo>
                    <a:pt x="235" y="1"/>
                    <a:pt x="220" y="2"/>
                    <a:pt x="206" y="5"/>
                  </a:cubicBezTo>
                  <a:cubicBezTo>
                    <a:pt x="137" y="5"/>
                    <a:pt x="92" y="51"/>
                    <a:pt x="46" y="97"/>
                  </a:cubicBezTo>
                  <a:cubicBezTo>
                    <a:pt x="0" y="142"/>
                    <a:pt x="0" y="211"/>
                    <a:pt x="0" y="279"/>
                  </a:cubicBezTo>
                  <a:cubicBezTo>
                    <a:pt x="23" y="348"/>
                    <a:pt x="229" y="850"/>
                    <a:pt x="320" y="895"/>
                  </a:cubicBezTo>
                  <a:lnTo>
                    <a:pt x="388" y="895"/>
                  </a:lnTo>
                  <a:cubicBezTo>
                    <a:pt x="525" y="804"/>
                    <a:pt x="480" y="234"/>
                    <a:pt x="480" y="188"/>
                  </a:cubicBezTo>
                  <a:cubicBezTo>
                    <a:pt x="460" y="68"/>
                    <a:pt x="353"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a:off x="6771576" y="4372215"/>
              <a:ext cx="62104" cy="39319"/>
            </a:xfrm>
            <a:custGeom>
              <a:rect b="b" l="l" r="r" t="t"/>
              <a:pathLst>
                <a:path extrusionOk="0" h="478" w="755">
                  <a:moveTo>
                    <a:pt x="557" y="0"/>
                  </a:moveTo>
                  <a:cubicBezTo>
                    <a:pt x="524" y="0"/>
                    <a:pt x="489" y="10"/>
                    <a:pt x="457" y="34"/>
                  </a:cubicBezTo>
                  <a:cubicBezTo>
                    <a:pt x="366" y="80"/>
                    <a:pt x="1" y="400"/>
                    <a:pt x="47" y="468"/>
                  </a:cubicBezTo>
                  <a:cubicBezTo>
                    <a:pt x="50" y="474"/>
                    <a:pt x="62" y="477"/>
                    <a:pt x="82" y="477"/>
                  </a:cubicBezTo>
                  <a:cubicBezTo>
                    <a:pt x="201" y="477"/>
                    <a:pt x="581" y="370"/>
                    <a:pt x="640" y="331"/>
                  </a:cubicBezTo>
                  <a:cubicBezTo>
                    <a:pt x="731" y="285"/>
                    <a:pt x="754" y="171"/>
                    <a:pt x="708" y="80"/>
                  </a:cubicBezTo>
                  <a:cubicBezTo>
                    <a:pt x="679" y="35"/>
                    <a:pt x="620"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a:off x="6769766" y="4368103"/>
              <a:ext cx="69508" cy="48285"/>
            </a:xfrm>
            <a:custGeom>
              <a:rect b="b" l="l" r="r" t="t"/>
              <a:pathLst>
                <a:path extrusionOk="0" h="587" w="845">
                  <a:moveTo>
                    <a:pt x="616" y="107"/>
                  </a:moveTo>
                  <a:cubicBezTo>
                    <a:pt x="639" y="107"/>
                    <a:pt x="662" y="130"/>
                    <a:pt x="685" y="176"/>
                  </a:cubicBezTo>
                  <a:cubicBezTo>
                    <a:pt x="730" y="221"/>
                    <a:pt x="708" y="313"/>
                    <a:pt x="639" y="335"/>
                  </a:cubicBezTo>
                  <a:cubicBezTo>
                    <a:pt x="571" y="381"/>
                    <a:pt x="251" y="472"/>
                    <a:pt x="137" y="472"/>
                  </a:cubicBezTo>
                  <a:cubicBezTo>
                    <a:pt x="183" y="381"/>
                    <a:pt x="411" y="176"/>
                    <a:pt x="502" y="130"/>
                  </a:cubicBezTo>
                  <a:cubicBezTo>
                    <a:pt x="548" y="107"/>
                    <a:pt x="571" y="107"/>
                    <a:pt x="616" y="107"/>
                  </a:cubicBezTo>
                  <a:close/>
                  <a:moveTo>
                    <a:pt x="590" y="0"/>
                  </a:moveTo>
                  <a:cubicBezTo>
                    <a:pt x="545" y="0"/>
                    <a:pt x="499" y="13"/>
                    <a:pt x="457" y="39"/>
                  </a:cubicBezTo>
                  <a:cubicBezTo>
                    <a:pt x="388" y="61"/>
                    <a:pt x="46" y="335"/>
                    <a:pt x="23" y="472"/>
                  </a:cubicBezTo>
                  <a:cubicBezTo>
                    <a:pt x="0" y="518"/>
                    <a:pt x="23" y="541"/>
                    <a:pt x="23" y="564"/>
                  </a:cubicBezTo>
                  <a:cubicBezTo>
                    <a:pt x="46" y="586"/>
                    <a:pt x="69" y="586"/>
                    <a:pt x="114" y="586"/>
                  </a:cubicBezTo>
                  <a:cubicBezTo>
                    <a:pt x="297" y="586"/>
                    <a:pt x="685" y="450"/>
                    <a:pt x="685" y="427"/>
                  </a:cubicBezTo>
                  <a:cubicBezTo>
                    <a:pt x="799" y="358"/>
                    <a:pt x="845" y="221"/>
                    <a:pt x="776" y="107"/>
                  </a:cubicBezTo>
                  <a:cubicBezTo>
                    <a:pt x="733" y="36"/>
                    <a:pt x="664" y="0"/>
                    <a:pt x="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6482448" y="3214725"/>
              <a:ext cx="167229" cy="764254"/>
            </a:xfrm>
            <a:custGeom>
              <a:rect b="b" l="l" r="r" t="t"/>
              <a:pathLst>
                <a:path extrusionOk="0" h="9291" w="2033">
                  <a:moveTo>
                    <a:pt x="1964" y="0"/>
                  </a:moveTo>
                  <a:cubicBezTo>
                    <a:pt x="1941" y="0"/>
                    <a:pt x="1918" y="23"/>
                    <a:pt x="1918" y="69"/>
                  </a:cubicBezTo>
                  <a:lnTo>
                    <a:pt x="1827" y="2922"/>
                  </a:lnTo>
                  <a:cubicBezTo>
                    <a:pt x="1804" y="3675"/>
                    <a:pt x="1667" y="4428"/>
                    <a:pt x="1416" y="5136"/>
                  </a:cubicBezTo>
                  <a:lnTo>
                    <a:pt x="1" y="9222"/>
                  </a:lnTo>
                  <a:cubicBezTo>
                    <a:pt x="1" y="9267"/>
                    <a:pt x="24" y="9290"/>
                    <a:pt x="46" y="9290"/>
                  </a:cubicBezTo>
                  <a:lnTo>
                    <a:pt x="69" y="9290"/>
                  </a:lnTo>
                  <a:cubicBezTo>
                    <a:pt x="92" y="9290"/>
                    <a:pt x="92" y="9290"/>
                    <a:pt x="115" y="9267"/>
                  </a:cubicBezTo>
                  <a:lnTo>
                    <a:pt x="1507" y="5182"/>
                  </a:lnTo>
                  <a:cubicBezTo>
                    <a:pt x="1758" y="4451"/>
                    <a:pt x="1895" y="3698"/>
                    <a:pt x="1918" y="2922"/>
                  </a:cubicBezTo>
                  <a:lnTo>
                    <a:pt x="2032" y="69"/>
                  </a:lnTo>
                  <a:cubicBezTo>
                    <a:pt x="2032" y="46"/>
                    <a:pt x="2009" y="0"/>
                    <a:pt x="1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0"/>
            <p:cNvSpPr/>
            <p:nvPr/>
          </p:nvSpPr>
          <p:spPr>
            <a:xfrm>
              <a:off x="6865512" y="2353105"/>
              <a:ext cx="120178" cy="122235"/>
            </a:xfrm>
            <a:custGeom>
              <a:rect b="b" l="l" r="r" t="t"/>
              <a:pathLst>
                <a:path extrusionOk="0" h="1486" w="1461">
                  <a:moveTo>
                    <a:pt x="961" y="1"/>
                  </a:moveTo>
                  <a:cubicBezTo>
                    <a:pt x="735" y="1"/>
                    <a:pt x="528" y="95"/>
                    <a:pt x="365" y="204"/>
                  </a:cubicBezTo>
                  <a:cubicBezTo>
                    <a:pt x="69" y="409"/>
                    <a:pt x="0" y="820"/>
                    <a:pt x="206" y="1117"/>
                  </a:cubicBezTo>
                  <a:lnTo>
                    <a:pt x="477" y="1371"/>
                  </a:lnTo>
                  <a:lnTo>
                    <a:pt x="477" y="1371"/>
                  </a:lnTo>
                  <a:cubicBezTo>
                    <a:pt x="477" y="1357"/>
                    <a:pt x="478" y="1340"/>
                    <a:pt x="479" y="1322"/>
                  </a:cubicBezTo>
                  <a:cubicBezTo>
                    <a:pt x="525" y="1094"/>
                    <a:pt x="1004" y="660"/>
                    <a:pt x="1233" y="387"/>
                  </a:cubicBezTo>
                  <a:cubicBezTo>
                    <a:pt x="1461" y="113"/>
                    <a:pt x="1141" y="21"/>
                    <a:pt x="1141" y="21"/>
                  </a:cubicBezTo>
                  <a:cubicBezTo>
                    <a:pt x="1080" y="7"/>
                    <a:pt x="1020" y="1"/>
                    <a:pt x="961" y="1"/>
                  </a:cubicBezTo>
                  <a:close/>
                  <a:moveTo>
                    <a:pt x="477" y="1371"/>
                  </a:moveTo>
                  <a:cubicBezTo>
                    <a:pt x="475" y="1462"/>
                    <a:pt x="497" y="1485"/>
                    <a:pt x="520" y="1485"/>
                  </a:cubicBezTo>
                  <a:cubicBezTo>
                    <a:pt x="545" y="1485"/>
                    <a:pt x="571" y="1459"/>
                    <a:pt x="571" y="1459"/>
                  </a:cubicBezTo>
                  <a:lnTo>
                    <a:pt x="477" y="137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0"/>
            <p:cNvSpPr/>
            <p:nvPr/>
          </p:nvSpPr>
          <p:spPr>
            <a:xfrm>
              <a:off x="6195212" y="1778390"/>
              <a:ext cx="593406" cy="599081"/>
            </a:xfrm>
            <a:custGeom>
              <a:rect b="b" l="l" r="r" t="t"/>
              <a:pathLst>
                <a:path extrusionOk="0" h="7283" w="7214">
                  <a:moveTo>
                    <a:pt x="4109" y="115"/>
                  </a:moveTo>
                  <a:cubicBezTo>
                    <a:pt x="4520" y="115"/>
                    <a:pt x="4885" y="229"/>
                    <a:pt x="5182" y="435"/>
                  </a:cubicBezTo>
                  <a:cubicBezTo>
                    <a:pt x="5205" y="457"/>
                    <a:pt x="5228" y="457"/>
                    <a:pt x="5250" y="457"/>
                  </a:cubicBezTo>
                  <a:cubicBezTo>
                    <a:pt x="5355" y="410"/>
                    <a:pt x="5464" y="386"/>
                    <a:pt x="5569" y="386"/>
                  </a:cubicBezTo>
                  <a:cubicBezTo>
                    <a:pt x="5718" y="386"/>
                    <a:pt x="5861" y="433"/>
                    <a:pt x="5981" y="526"/>
                  </a:cubicBezTo>
                  <a:cubicBezTo>
                    <a:pt x="6460" y="845"/>
                    <a:pt x="6574" y="1393"/>
                    <a:pt x="6574" y="1804"/>
                  </a:cubicBezTo>
                  <a:cubicBezTo>
                    <a:pt x="6574" y="1895"/>
                    <a:pt x="6529" y="1987"/>
                    <a:pt x="6460" y="2032"/>
                  </a:cubicBezTo>
                  <a:cubicBezTo>
                    <a:pt x="6414" y="2067"/>
                    <a:pt x="6363" y="2084"/>
                    <a:pt x="6312" y="2084"/>
                  </a:cubicBezTo>
                  <a:cubicBezTo>
                    <a:pt x="6260" y="2084"/>
                    <a:pt x="6209" y="2067"/>
                    <a:pt x="6163" y="2032"/>
                  </a:cubicBezTo>
                  <a:lnTo>
                    <a:pt x="6118" y="2032"/>
                  </a:lnTo>
                  <a:cubicBezTo>
                    <a:pt x="6095" y="2055"/>
                    <a:pt x="6095" y="2078"/>
                    <a:pt x="6095" y="2101"/>
                  </a:cubicBezTo>
                  <a:cubicBezTo>
                    <a:pt x="6141" y="2283"/>
                    <a:pt x="6300" y="2489"/>
                    <a:pt x="6460" y="2672"/>
                  </a:cubicBezTo>
                  <a:cubicBezTo>
                    <a:pt x="6529" y="2763"/>
                    <a:pt x="6597" y="2877"/>
                    <a:pt x="6666" y="2945"/>
                  </a:cubicBezTo>
                  <a:cubicBezTo>
                    <a:pt x="6688" y="3014"/>
                    <a:pt x="6734" y="3082"/>
                    <a:pt x="6780" y="3174"/>
                  </a:cubicBezTo>
                  <a:cubicBezTo>
                    <a:pt x="7008" y="3516"/>
                    <a:pt x="7099" y="3881"/>
                    <a:pt x="7054" y="4246"/>
                  </a:cubicBezTo>
                  <a:cubicBezTo>
                    <a:pt x="6985" y="4794"/>
                    <a:pt x="6643" y="5274"/>
                    <a:pt x="6095" y="5570"/>
                  </a:cubicBezTo>
                  <a:cubicBezTo>
                    <a:pt x="5501" y="5867"/>
                    <a:pt x="4817" y="6255"/>
                    <a:pt x="4200" y="6712"/>
                  </a:cubicBezTo>
                  <a:cubicBezTo>
                    <a:pt x="3823" y="7017"/>
                    <a:pt x="3332" y="7181"/>
                    <a:pt x="2805" y="7181"/>
                  </a:cubicBezTo>
                  <a:cubicBezTo>
                    <a:pt x="2664" y="7181"/>
                    <a:pt x="2520" y="7169"/>
                    <a:pt x="2374" y="7145"/>
                  </a:cubicBezTo>
                  <a:cubicBezTo>
                    <a:pt x="1370" y="6963"/>
                    <a:pt x="594" y="6209"/>
                    <a:pt x="571" y="5342"/>
                  </a:cubicBezTo>
                  <a:cubicBezTo>
                    <a:pt x="548" y="5205"/>
                    <a:pt x="571" y="5068"/>
                    <a:pt x="594" y="4954"/>
                  </a:cubicBezTo>
                  <a:cubicBezTo>
                    <a:pt x="617" y="4908"/>
                    <a:pt x="617" y="4863"/>
                    <a:pt x="640" y="4817"/>
                  </a:cubicBezTo>
                  <a:cubicBezTo>
                    <a:pt x="662" y="4749"/>
                    <a:pt x="708" y="4657"/>
                    <a:pt x="685" y="4566"/>
                  </a:cubicBezTo>
                  <a:cubicBezTo>
                    <a:pt x="685" y="4429"/>
                    <a:pt x="594" y="4292"/>
                    <a:pt x="503" y="4201"/>
                  </a:cubicBezTo>
                  <a:cubicBezTo>
                    <a:pt x="480" y="4178"/>
                    <a:pt x="480" y="4155"/>
                    <a:pt x="457" y="4132"/>
                  </a:cubicBezTo>
                  <a:cubicBezTo>
                    <a:pt x="160" y="3721"/>
                    <a:pt x="115" y="3128"/>
                    <a:pt x="343" y="2672"/>
                  </a:cubicBezTo>
                  <a:cubicBezTo>
                    <a:pt x="480" y="2420"/>
                    <a:pt x="708" y="2215"/>
                    <a:pt x="982" y="2101"/>
                  </a:cubicBezTo>
                  <a:cubicBezTo>
                    <a:pt x="1005" y="2078"/>
                    <a:pt x="1050" y="2078"/>
                    <a:pt x="1096" y="2055"/>
                  </a:cubicBezTo>
                  <a:cubicBezTo>
                    <a:pt x="1187" y="2010"/>
                    <a:pt x="1302" y="1987"/>
                    <a:pt x="1416" y="1987"/>
                  </a:cubicBezTo>
                  <a:lnTo>
                    <a:pt x="1507" y="1987"/>
                  </a:lnTo>
                  <a:cubicBezTo>
                    <a:pt x="1621" y="1964"/>
                    <a:pt x="1735" y="1964"/>
                    <a:pt x="1849" y="1850"/>
                  </a:cubicBezTo>
                  <a:cubicBezTo>
                    <a:pt x="1918" y="1759"/>
                    <a:pt x="1941" y="1667"/>
                    <a:pt x="1986" y="1576"/>
                  </a:cubicBezTo>
                  <a:lnTo>
                    <a:pt x="1986" y="1553"/>
                  </a:lnTo>
                  <a:cubicBezTo>
                    <a:pt x="2123" y="1074"/>
                    <a:pt x="2374" y="731"/>
                    <a:pt x="2740" y="503"/>
                  </a:cubicBezTo>
                  <a:cubicBezTo>
                    <a:pt x="3196" y="252"/>
                    <a:pt x="3675" y="115"/>
                    <a:pt x="4109" y="115"/>
                  </a:cubicBezTo>
                  <a:close/>
                  <a:moveTo>
                    <a:pt x="4097" y="0"/>
                  </a:moveTo>
                  <a:cubicBezTo>
                    <a:pt x="3643" y="0"/>
                    <a:pt x="3159" y="137"/>
                    <a:pt x="2694" y="412"/>
                  </a:cubicBezTo>
                  <a:cubicBezTo>
                    <a:pt x="2306" y="640"/>
                    <a:pt x="2032" y="1028"/>
                    <a:pt x="1872" y="1530"/>
                  </a:cubicBezTo>
                  <a:lnTo>
                    <a:pt x="1872" y="1553"/>
                  </a:lnTo>
                  <a:cubicBezTo>
                    <a:pt x="1849" y="1622"/>
                    <a:pt x="1827" y="1713"/>
                    <a:pt x="1781" y="1781"/>
                  </a:cubicBezTo>
                  <a:cubicBezTo>
                    <a:pt x="1690" y="1850"/>
                    <a:pt x="1598" y="1873"/>
                    <a:pt x="1484" y="1873"/>
                  </a:cubicBezTo>
                  <a:lnTo>
                    <a:pt x="1393" y="1873"/>
                  </a:lnTo>
                  <a:cubicBezTo>
                    <a:pt x="1279" y="1895"/>
                    <a:pt x="1165" y="1918"/>
                    <a:pt x="1050" y="1964"/>
                  </a:cubicBezTo>
                  <a:cubicBezTo>
                    <a:pt x="1005" y="1964"/>
                    <a:pt x="982" y="1987"/>
                    <a:pt x="936" y="2010"/>
                  </a:cubicBezTo>
                  <a:cubicBezTo>
                    <a:pt x="640" y="2147"/>
                    <a:pt x="411" y="2352"/>
                    <a:pt x="252" y="2626"/>
                  </a:cubicBezTo>
                  <a:cubicBezTo>
                    <a:pt x="1" y="3128"/>
                    <a:pt x="46" y="3744"/>
                    <a:pt x="366" y="4201"/>
                  </a:cubicBezTo>
                  <a:cubicBezTo>
                    <a:pt x="389" y="4224"/>
                    <a:pt x="411" y="4246"/>
                    <a:pt x="411" y="4269"/>
                  </a:cubicBezTo>
                  <a:cubicBezTo>
                    <a:pt x="503" y="4361"/>
                    <a:pt x="571" y="4452"/>
                    <a:pt x="594" y="4566"/>
                  </a:cubicBezTo>
                  <a:cubicBezTo>
                    <a:pt x="594" y="4634"/>
                    <a:pt x="571" y="4726"/>
                    <a:pt x="526" y="4794"/>
                  </a:cubicBezTo>
                  <a:cubicBezTo>
                    <a:pt x="526" y="4840"/>
                    <a:pt x="503" y="4886"/>
                    <a:pt x="503" y="4931"/>
                  </a:cubicBezTo>
                  <a:cubicBezTo>
                    <a:pt x="457" y="5068"/>
                    <a:pt x="457" y="5205"/>
                    <a:pt x="457" y="5365"/>
                  </a:cubicBezTo>
                  <a:cubicBezTo>
                    <a:pt x="503" y="6278"/>
                    <a:pt x="1302" y="7077"/>
                    <a:pt x="2352" y="7237"/>
                  </a:cubicBezTo>
                  <a:cubicBezTo>
                    <a:pt x="2511" y="7259"/>
                    <a:pt x="2648" y="7282"/>
                    <a:pt x="2808" y="7282"/>
                  </a:cubicBezTo>
                  <a:cubicBezTo>
                    <a:pt x="3356" y="7282"/>
                    <a:pt x="3858" y="7122"/>
                    <a:pt x="4269" y="6803"/>
                  </a:cubicBezTo>
                  <a:cubicBezTo>
                    <a:pt x="4862" y="6346"/>
                    <a:pt x="5547" y="5958"/>
                    <a:pt x="6141" y="5662"/>
                  </a:cubicBezTo>
                  <a:cubicBezTo>
                    <a:pt x="6711" y="5365"/>
                    <a:pt x="7099" y="4863"/>
                    <a:pt x="7168" y="4269"/>
                  </a:cubicBezTo>
                  <a:cubicBezTo>
                    <a:pt x="7213" y="3881"/>
                    <a:pt x="7122" y="3470"/>
                    <a:pt x="6871" y="3128"/>
                  </a:cubicBezTo>
                  <a:cubicBezTo>
                    <a:pt x="6825" y="3037"/>
                    <a:pt x="6780" y="2968"/>
                    <a:pt x="6734" y="2900"/>
                  </a:cubicBezTo>
                  <a:cubicBezTo>
                    <a:pt x="6688" y="2808"/>
                    <a:pt x="6620" y="2717"/>
                    <a:pt x="6529" y="2603"/>
                  </a:cubicBezTo>
                  <a:cubicBezTo>
                    <a:pt x="6437" y="2466"/>
                    <a:pt x="6323" y="2306"/>
                    <a:pt x="6232" y="2169"/>
                  </a:cubicBezTo>
                  <a:lnTo>
                    <a:pt x="6232" y="2169"/>
                  </a:lnTo>
                  <a:cubicBezTo>
                    <a:pt x="6265" y="2178"/>
                    <a:pt x="6299" y="2183"/>
                    <a:pt x="6332" y="2183"/>
                  </a:cubicBezTo>
                  <a:cubicBezTo>
                    <a:pt x="6390" y="2183"/>
                    <a:pt x="6448" y="2167"/>
                    <a:pt x="6506" y="2124"/>
                  </a:cubicBezTo>
                  <a:cubicBezTo>
                    <a:pt x="6620" y="2055"/>
                    <a:pt x="6688" y="1941"/>
                    <a:pt x="6688" y="1804"/>
                  </a:cubicBezTo>
                  <a:cubicBezTo>
                    <a:pt x="6666" y="1370"/>
                    <a:pt x="6551" y="800"/>
                    <a:pt x="6049" y="435"/>
                  </a:cubicBezTo>
                  <a:cubicBezTo>
                    <a:pt x="5907" y="335"/>
                    <a:pt x="5730" y="280"/>
                    <a:pt x="5550" y="280"/>
                  </a:cubicBezTo>
                  <a:cubicBezTo>
                    <a:pt x="5441" y="280"/>
                    <a:pt x="5331" y="300"/>
                    <a:pt x="5228" y="343"/>
                  </a:cubicBezTo>
                  <a:cubicBezTo>
                    <a:pt x="4901" y="115"/>
                    <a:pt x="4511" y="0"/>
                    <a:pt x="4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6384811" y="1868542"/>
              <a:ext cx="368102" cy="516988"/>
            </a:xfrm>
            <a:custGeom>
              <a:rect b="b" l="l" r="r" t="t"/>
              <a:pathLst>
                <a:path extrusionOk="0" h="6285" w="4475">
                  <a:moveTo>
                    <a:pt x="2694" y="1"/>
                  </a:moveTo>
                  <a:cubicBezTo>
                    <a:pt x="2586" y="996"/>
                    <a:pt x="1883" y="1765"/>
                    <a:pt x="1072" y="1765"/>
                  </a:cubicBezTo>
                  <a:cubicBezTo>
                    <a:pt x="1027" y="1765"/>
                    <a:pt x="982" y="1763"/>
                    <a:pt x="937" y="1758"/>
                  </a:cubicBezTo>
                  <a:lnTo>
                    <a:pt x="777" y="1735"/>
                  </a:lnTo>
                  <a:lnTo>
                    <a:pt x="663" y="1758"/>
                  </a:lnTo>
                  <a:cubicBezTo>
                    <a:pt x="298" y="1758"/>
                    <a:pt x="1" y="2078"/>
                    <a:pt x="1" y="2443"/>
                  </a:cubicBezTo>
                  <a:lnTo>
                    <a:pt x="1" y="2466"/>
                  </a:lnTo>
                  <a:cubicBezTo>
                    <a:pt x="23" y="2818"/>
                    <a:pt x="320" y="3106"/>
                    <a:pt x="669" y="3106"/>
                  </a:cubicBezTo>
                  <a:cubicBezTo>
                    <a:pt x="682" y="3106"/>
                    <a:pt x="695" y="3106"/>
                    <a:pt x="708" y="3105"/>
                  </a:cubicBezTo>
                  <a:lnTo>
                    <a:pt x="1028" y="3105"/>
                  </a:lnTo>
                  <a:lnTo>
                    <a:pt x="708" y="5159"/>
                  </a:lnTo>
                  <a:cubicBezTo>
                    <a:pt x="640" y="5775"/>
                    <a:pt x="1211" y="6209"/>
                    <a:pt x="1850" y="6278"/>
                  </a:cubicBezTo>
                  <a:lnTo>
                    <a:pt x="1873" y="6278"/>
                  </a:lnTo>
                  <a:cubicBezTo>
                    <a:pt x="1917" y="6282"/>
                    <a:pt x="1961" y="6285"/>
                    <a:pt x="2005" y="6285"/>
                  </a:cubicBezTo>
                  <a:cubicBezTo>
                    <a:pt x="2589" y="6285"/>
                    <a:pt x="3087" y="5869"/>
                    <a:pt x="3151" y="5296"/>
                  </a:cubicBezTo>
                  <a:lnTo>
                    <a:pt x="3242" y="4497"/>
                  </a:lnTo>
                  <a:lnTo>
                    <a:pt x="3288" y="4497"/>
                  </a:lnTo>
                  <a:cubicBezTo>
                    <a:pt x="4018" y="4315"/>
                    <a:pt x="4475" y="3493"/>
                    <a:pt x="4269" y="2694"/>
                  </a:cubicBezTo>
                  <a:lnTo>
                    <a:pt x="3813" y="982"/>
                  </a:lnTo>
                  <a:cubicBezTo>
                    <a:pt x="3493" y="799"/>
                    <a:pt x="3128" y="685"/>
                    <a:pt x="2945" y="480"/>
                  </a:cubicBezTo>
                  <a:cubicBezTo>
                    <a:pt x="2808" y="320"/>
                    <a:pt x="2740" y="160"/>
                    <a:pt x="2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0"/>
            <p:cNvSpPr/>
            <p:nvPr/>
          </p:nvSpPr>
          <p:spPr>
            <a:xfrm>
              <a:off x="6379218" y="1862948"/>
              <a:ext cx="368102" cy="527600"/>
            </a:xfrm>
            <a:custGeom>
              <a:rect b="b" l="l" r="r" t="t"/>
              <a:pathLst>
                <a:path extrusionOk="0" h="6414" w="4475">
                  <a:moveTo>
                    <a:pt x="2785" y="274"/>
                  </a:moveTo>
                  <a:cubicBezTo>
                    <a:pt x="2831" y="388"/>
                    <a:pt x="2899" y="479"/>
                    <a:pt x="2968" y="571"/>
                  </a:cubicBezTo>
                  <a:cubicBezTo>
                    <a:pt x="3105" y="731"/>
                    <a:pt x="3310" y="822"/>
                    <a:pt x="3538" y="936"/>
                  </a:cubicBezTo>
                  <a:cubicBezTo>
                    <a:pt x="3630" y="982"/>
                    <a:pt x="3744" y="1027"/>
                    <a:pt x="3835" y="1073"/>
                  </a:cubicBezTo>
                  <a:lnTo>
                    <a:pt x="4269" y="2762"/>
                  </a:lnTo>
                  <a:cubicBezTo>
                    <a:pt x="4383" y="3150"/>
                    <a:pt x="4337" y="3538"/>
                    <a:pt x="4155" y="3858"/>
                  </a:cubicBezTo>
                  <a:cubicBezTo>
                    <a:pt x="3972" y="4200"/>
                    <a:pt x="3675" y="4428"/>
                    <a:pt x="3333" y="4520"/>
                  </a:cubicBezTo>
                  <a:lnTo>
                    <a:pt x="3310" y="4520"/>
                  </a:lnTo>
                  <a:cubicBezTo>
                    <a:pt x="3287" y="4520"/>
                    <a:pt x="3264" y="4542"/>
                    <a:pt x="3264" y="4565"/>
                  </a:cubicBezTo>
                  <a:lnTo>
                    <a:pt x="3173" y="5341"/>
                  </a:lnTo>
                  <a:cubicBezTo>
                    <a:pt x="3150" y="5638"/>
                    <a:pt x="2991" y="5889"/>
                    <a:pt x="2762" y="6072"/>
                  </a:cubicBezTo>
                  <a:cubicBezTo>
                    <a:pt x="2562" y="6232"/>
                    <a:pt x="2309" y="6304"/>
                    <a:pt x="2050" y="6304"/>
                  </a:cubicBezTo>
                  <a:cubicBezTo>
                    <a:pt x="2014" y="6304"/>
                    <a:pt x="1977" y="6303"/>
                    <a:pt x="1941" y="6300"/>
                  </a:cubicBezTo>
                  <a:lnTo>
                    <a:pt x="1918" y="6300"/>
                  </a:lnTo>
                  <a:cubicBezTo>
                    <a:pt x="1621" y="6254"/>
                    <a:pt x="1324" y="6140"/>
                    <a:pt x="1119" y="5957"/>
                  </a:cubicBezTo>
                  <a:cubicBezTo>
                    <a:pt x="959" y="5821"/>
                    <a:pt x="776" y="5569"/>
                    <a:pt x="822" y="5227"/>
                  </a:cubicBezTo>
                  <a:lnTo>
                    <a:pt x="1142" y="3173"/>
                  </a:lnTo>
                  <a:cubicBezTo>
                    <a:pt x="1142" y="3150"/>
                    <a:pt x="1142" y="3150"/>
                    <a:pt x="1142" y="3127"/>
                  </a:cubicBezTo>
                  <a:cubicBezTo>
                    <a:pt x="1119" y="3127"/>
                    <a:pt x="1096" y="3104"/>
                    <a:pt x="1096" y="3104"/>
                  </a:cubicBezTo>
                  <a:lnTo>
                    <a:pt x="776" y="3127"/>
                  </a:lnTo>
                  <a:cubicBezTo>
                    <a:pt x="434" y="3127"/>
                    <a:pt x="137" y="2876"/>
                    <a:pt x="137" y="2534"/>
                  </a:cubicBezTo>
                  <a:lnTo>
                    <a:pt x="137" y="2511"/>
                  </a:lnTo>
                  <a:cubicBezTo>
                    <a:pt x="115" y="2169"/>
                    <a:pt x="388" y="1872"/>
                    <a:pt x="731" y="1872"/>
                  </a:cubicBezTo>
                  <a:lnTo>
                    <a:pt x="1005" y="1872"/>
                  </a:lnTo>
                  <a:cubicBezTo>
                    <a:pt x="1053" y="1877"/>
                    <a:pt x="1100" y="1880"/>
                    <a:pt x="1148" y="1880"/>
                  </a:cubicBezTo>
                  <a:cubicBezTo>
                    <a:pt x="1915" y="1880"/>
                    <a:pt x="2613" y="1198"/>
                    <a:pt x="2785" y="274"/>
                  </a:cubicBezTo>
                  <a:close/>
                  <a:moveTo>
                    <a:pt x="2762" y="0"/>
                  </a:moveTo>
                  <a:cubicBezTo>
                    <a:pt x="2739" y="0"/>
                    <a:pt x="2717" y="23"/>
                    <a:pt x="2717" y="46"/>
                  </a:cubicBezTo>
                  <a:cubicBezTo>
                    <a:pt x="2607" y="1051"/>
                    <a:pt x="1912" y="1785"/>
                    <a:pt x="1111" y="1785"/>
                  </a:cubicBezTo>
                  <a:cubicBezTo>
                    <a:pt x="1076" y="1785"/>
                    <a:pt x="1040" y="1783"/>
                    <a:pt x="1005" y="1780"/>
                  </a:cubicBezTo>
                  <a:lnTo>
                    <a:pt x="845" y="1758"/>
                  </a:lnTo>
                  <a:lnTo>
                    <a:pt x="731" y="1758"/>
                  </a:lnTo>
                  <a:cubicBezTo>
                    <a:pt x="320" y="1780"/>
                    <a:pt x="0" y="2123"/>
                    <a:pt x="23" y="2511"/>
                  </a:cubicBezTo>
                  <a:lnTo>
                    <a:pt x="23" y="2534"/>
                  </a:lnTo>
                  <a:cubicBezTo>
                    <a:pt x="45" y="2909"/>
                    <a:pt x="366" y="3220"/>
                    <a:pt x="737" y="3220"/>
                  </a:cubicBezTo>
                  <a:cubicBezTo>
                    <a:pt x="750" y="3220"/>
                    <a:pt x="763" y="3219"/>
                    <a:pt x="776" y="3218"/>
                  </a:cubicBezTo>
                  <a:lnTo>
                    <a:pt x="1028" y="3218"/>
                  </a:lnTo>
                  <a:lnTo>
                    <a:pt x="731" y="5227"/>
                  </a:lnTo>
                  <a:cubicBezTo>
                    <a:pt x="685" y="5524"/>
                    <a:pt x="799" y="5821"/>
                    <a:pt x="1050" y="6026"/>
                  </a:cubicBezTo>
                  <a:cubicBezTo>
                    <a:pt x="1256" y="6231"/>
                    <a:pt x="1575" y="6368"/>
                    <a:pt x="1918" y="6391"/>
                  </a:cubicBezTo>
                  <a:lnTo>
                    <a:pt x="1941" y="6391"/>
                  </a:lnTo>
                  <a:cubicBezTo>
                    <a:pt x="1986" y="6414"/>
                    <a:pt x="2032" y="6414"/>
                    <a:pt x="2078" y="6414"/>
                  </a:cubicBezTo>
                  <a:cubicBezTo>
                    <a:pt x="2351" y="6414"/>
                    <a:pt x="2625" y="6323"/>
                    <a:pt x="2831" y="6163"/>
                  </a:cubicBezTo>
                  <a:cubicBezTo>
                    <a:pt x="3082" y="5957"/>
                    <a:pt x="3242" y="5684"/>
                    <a:pt x="3287" y="5364"/>
                  </a:cubicBezTo>
                  <a:lnTo>
                    <a:pt x="3379" y="4611"/>
                  </a:lnTo>
                  <a:cubicBezTo>
                    <a:pt x="3744" y="4520"/>
                    <a:pt x="4040" y="4268"/>
                    <a:pt x="4246" y="3926"/>
                  </a:cubicBezTo>
                  <a:cubicBezTo>
                    <a:pt x="4429" y="3561"/>
                    <a:pt x="4474" y="3150"/>
                    <a:pt x="4383" y="2739"/>
                  </a:cubicBezTo>
                  <a:lnTo>
                    <a:pt x="3949" y="1027"/>
                  </a:lnTo>
                  <a:cubicBezTo>
                    <a:pt x="3926" y="1027"/>
                    <a:pt x="3926" y="1004"/>
                    <a:pt x="3904" y="1004"/>
                  </a:cubicBezTo>
                  <a:cubicBezTo>
                    <a:pt x="3812" y="936"/>
                    <a:pt x="3698" y="890"/>
                    <a:pt x="3584" y="822"/>
                  </a:cubicBezTo>
                  <a:cubicBezTo>
                    <a:pt x="3356" y="731"/>
                    <a:pt x="3150" y="639"/>
                    <a:pt x="3059" y="502"/>
                  </a:cubicBezTo>
                  <a:cubicBezTo>
                    <a:pt x="2945" y="365"/>
                    <a:pt x="2854" y="228"/>
                    <a:pt x="2808" y="46"/>
                  </a:cubicBezTo>
                  <a:cubicBezTo>
                    <a:pt x="2808" y="23"/>
                    <a:pt x="2785" y="0"/>
                    <a:pt x="2762"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0"/>
            <p:cNvSpPr/>
            <p:nvPr/>
          </p:nvSpPr>
          <p:spPr>
            <a:xfrm>
              <a:off x="6433671" y="2050654"/>
              <a:ext cx="18837" cy="31998"/>
            </a:xfrm>
            <a:custGeom>
              <a:rect b="b" l="l" r="r" t="t"/>
              <a:pathLst>
                <a:path extrusionOk="0" h="389" w="229">
                  <a:moveTo>
                    <a:pt x="0" y="1"/>
                  </a:moveTo>
                  <a:lnTo>
                    <a:pt x="23" y="389"/>
                  </a:lnTo>
                  <a:lnTo>
                    <a:pt x="229" y="25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0"/>
            <p:cNvSpPr/>
            <p:nvPr/>
          </p:nvSpPr>
          <p:spPr>
            <a:xfrm>
              <a:off x="6625161" y="2179959"/>
              <a:ext cx="28214" cy="11105"/>
            </a:xfrm>
            <a:custGeom>
              <a:rect b="b" l="l" r="r" t="t"/>
              <a:pathLst>
                <a:path extrusionOk="0" h="135" w="343">
                  <a:moveTo>
                    <a:pt x="199" y="0"/>
                  </a:moveTo>
                  <a:cubicBezTo>
                    <a:pt x="138" y="0"/>
                    <a:pt x="64" y="20"/>
                    <a:pt x="1" y="95"/>
                  </a:cubicBezTo>
                  <a:cubicBezTo>
                    <a:pt x="1" y="95"/>
                    <a:pt x="1" y="118"/>
                    <a:pt x="23" y="118"/>
                  </a:cubicBezTo>
                  <a:cubicBezTo>
                    <a:pt x="23" y="129"/>
                    <a:pt x="29" y="135"/>
                    <a:pt x="35" y="135"/>
                  </a:cubicBezTo>
                  <a:cubicBezTo>
                    <a:pt x="40" y="135"/>
                    <a:pt x="46" y="129"/>
                    <a:pt x="46" y="118"/>
                  </a:cubicBezTo>
                  <a:cubicBezTo>
                    <a:pt x="98" y="66"/>
                    <a:pt x="155" y="52"/>
                    <a:pt x="201" y="52"/>
                  </a:cubicBezTo>
                  <a:cubicBezTo>
                    <a:pt x="256" y="52"/>
                    <a:pt x="297" y="72"/>
                    <a:pt x="297" y="72"/>
                  </a:cubicBezTo>
                  <a:lnTo>
                    <a:pt x="320" y="72"/>
                  </a:lnTo>
                  <a:cubicBezTo>
                    <a:pt x="343" y="72"/>
                    <a:pt x="343" y="72"/>
                    <a:pt x="343" y="49"/>
                  </a:cubicBezTo>
                  <a:cubicBezTo>
                    <a:pt x="343" y="49"/>
                    <a:pt x="343" y="26"/>
                    <a:pt x="320" y="26"/>
                  </a:cubicBezTo>
                  <a:cubicBezTo>
                    <a:pt x="320" y="26"/>
                    <a:pt x="268" y="0"/>
                    <a:pt x="199" y="0"/>
                  </a:cubicBezTo>
                  <a:close/>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6583951" y="2095236"/>
              <a:ext cx="85219" cy="51164"/>
            </a:xfrm>
            <a:custGeom>
              <a:rect b="b" l="l" r="r" t="t"/>
              <a:pathLst>
                <a:path extrusionOk="0" h="622" w="1036">
                  <a:moveTo>
                    <a:pt x="236" y="1"/>
                  </a:moveTo>
                  <a:cubicBezTo>
                    <a:pt x="39" y="1"/>
                    <a:pt x="1" y="514"/>
                    <a:pt x="410" y="600"/>
                  </a:cubicBezTo>
                  <a:cubicBezTo>
                    <a:pt x="465" y="615"/>
                    <a:pt x="517" y="622"/>
                    <a:pt x="565" y="622"/>
                  </a:cubicBezTo>
                  <a:cubicBezTo>
                    <a:pt x="879" y="622"/>
                    <a:pt x="1036" y="337"/>
                    <a:pt x="798" y="258"/>
                  </a:cubicBezTo>
                  <a:cubicBezTo>
                    <a:pt x="524" y="189"/>
                    <a:pt x="273" y="6"/>
                    <a:pt x="273" y="6"/>
                  </a:cubicBezTo>
                  <a:cubicBezTo>
                    <a:pt x="260" y="3"/>
                    <a:pt x="248"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0"/>
            <p:cNvSpPr/>
            <p:nvPr/>
          </p:nvSpPr>
          <p:spPr>
            <a:xfrm>
              <a:off x="6651483" y="2020631"/>
              <a:ext cx="39484" cy="77240"/>
            </a:xfrm>
            <a:custGeom>
              <a:rect b="b" l="l" r="r" t="t"/>
              <a:pathLst>
                <a:path extrusionOk="0" h="939" w="480">
                  <a:moveTo>
                    <a:pt x="205" y="0"/>
                  </a:moveTo>
                  <a:lnTo>
                    <a:pt x="0" y="936"/>
                  </a:lnTo>
                  <a:lnTo>
                    <a:pt x="137" y="936"/>
                  </a:lnTo>
                  <a:cubicBezTo>
                    <a:pt x="149" y="938"/>
                    <a:pt x="160" y="938"/>
                    <a:pt x="172" y="938"/>
                  </a:cubicBezTo>
                  <a:cubicBezTo>
                    <a:pt x="340" y="938"/>
                    <a:pt x="479" y="788"/>
                    <a:pt x="479" y="617"/>
                  </a:cubicBezTo>
                  <a:cubicBezTo>
                    <a:pt x="479" y="571"/>
                    <a:pt x="434" y="525"/>
                    <a:pt x="388" y="525"/>
                  </a:cubicBezTo>
                  <a:cubicBezTo>
                    <a:pt x="274" y="503"/>
                    <a:pt x="183" y="411"/>
                    <a:pt x="183" y="297"/>
                  </a:cubicBezTo>
                  <a:lnTo>
                    <a:pt x="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0"/>
            <p:cNvSpPr/>
            <p:nvPr/>
          </p:nvSpPr>
          <p:spPr>
            <a:xfrm>
              <a:off x="6420510" y="2095730"/>
              <a:ext cx="35782" cy="35782"/>
            </a:xfrm>
            <a:custGeom>
              <a:rect b="b" l="l" r="r" t="t"/>
              <a:pathLst>
                <a:path extrusionOk="0" h="435" w="435">
                  <a:moveTo>
                    <a:pt x="229" y="0"/>
                  </a:moveTo>
                  <a:cubicBezTo>
                    <a:pt x="115" y="0"/>
                    <a:pt x="23" y="69"/>
                    <a:pt x="1" y="206"/>
                  </a:cubicBezTo>
                  <a:cubicBezTo>
                    <a:pt x="1" y="320"/>
                    <a:pt x="92" y="411"/>
                    <a:pt x="206" y="434"/>
                  </a:cubicBezTo>
                  <a:cubicBezTo>
                    <a:pt x="320" y="434"/>
                    <a:pt x="434" y="343"/>
                    <a:pt x="434" y="229"/>
                  </a:cubicBezTo>
                  <a:cubicBezTo>
                    <a:pt x="434" y="115"/>
                    <a:pt x="366" y="0"/>
                    <a:pt x="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6142651" y="2302272"/>
              <a:ext cx="722961" cy="762363"/>
            </a:xfrm>
            <a:custGeom>
              <a:rect b="b" l="l" r="r" t="t"/>
              <a:pathLst>
                <a:path extrusionOk="0" h="9268" w="8789">
                  <a:moveTo>
                    <a:pt x="3881" y="0"/>
                  </a:moveTo>
                  <a:lnTo>
                    <a:pt x="2420" y="23"/>
                  </a:lnTo>
                  <a:cubicBezTo>
                    <a:pt x="1507" y="92"/>
                    <a:pt x="731" y="753"/>
                    <a:pt x="525" y="1666"/>
                  </a:cubicBezTo>
                  <a:lnTo>
                    <a:pt x="23" y="3492"/>
                  </a:lnTo>
                  <a:cubicBezTo>
                    <a:pt x="0" y="3538"/>
                    <a:pt x="23" y="3584"/>
                    <a:pt x="69" y="3584"/>
                  </a:cubicBezTo>
                  <a:lnTo>
                    <a:pt x="251" y="3607"/>
                  </a:lnTo>
                  <a:lnTo>
                    <a:pt x="1575" y="3835"/>
                  </a:lnTo>
                  <a:lnTo>
                    <a:pt x="1256" y="8879"/>
                  </a:lnTo>
                  <a:lnTo>
                    <a:pt x="8400" y="9267"/>
                  </a:lnTo>
                  <a:cubicBezTo>
                    <a:pt x="8628" y="9267"/>
                    <a:pt x="8788" y="9016"/>
                    <a:pt x="8697" y="8788"/>
                  </a:cubicBezTo>
                  <a:lnTo>
                    <a:pt x="7807" y="2032"/>
                  </a:lnTo>
                  <a:cubicBezTo>
                    <a:pt x="7852" y="1187"/>
                    <a:pt x="7305" y="388"/>
                    <a:pt x="6506" y="160"/>
                  </a:cubicBezTo>
                  <a:cubicBezTo>
                    <a:pt x="6414" y="137"/>
                    <a:pt x="6323" y="114"/>
                    <a:pt x="6255" y="114"/>
                  </a:cubicBezTo>
                  <a:lnTo>
                    <a:pt x="4292" y="23"/>
                  </a:lnTo>
                  <a:lnTo>
                    <a:pt x="422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0"/>
            <p:cNvSpPr/>
            <p:nvPr/>
          </p:nvSpPr>
          <p:spPr>
            <a:xfrm>
              <a:off x="6497501" y="2322918"/>
              <a:ext cx="1051498" cy="779225"/>
            </a:xfrm>
            <a:custGeom>
              <a:rect b="b" l="l" r="r" t="t"/>
              <a:pathLst>
                <a:path extrusionOk="0" h="9473" w="12783">
                  <a:moveTo>
                    <a:pt x="7852" y="0"/>
                  </a:moveTo>
                  <a:cubicBezTo>
                    <a:pt x="7647" y="0"/>
                    <a:pt x="7464" y="160"/>
                    <a:pt x="7419" y="365"/>
                  </a:cubicBezTo>
                  <a:lnTo>
                    <a:pt x="7259" y="845"/>
                  </a:lnTo>
                  <a:cubicBezTo>
                    <a:pt x="7190" y="1073"/>
                    <a:pt x="7031" y="1210"/>
                    <a:pt x="6825" y="1210"/>
                  </a:cubicBezTo>
                  <a:lnTo>
                    <a:pt x="480" y="1210"/>
                  </a:lnTo>
                  <a:cubicBezTo>
                    <a:pt x="229" y="1210"/>
                    <a:pt x="0" y="1461"/>
                    <a:pt x="0" y="1758"/>
                  </a:cubicBezTo>
                  <a:lnTo>
                    <a:pt x="0" y="8948"/>
                  </a:lnTo>
                  <a:cubicBezTo>
                    <a:pt x="0" y="9222"/>
                    <a:pt x="229" y="9473"/>
                    <a:pt x="480" y="9473"/>
                  </a:cubicBezTo>
                  <a:lnTo>
                    <a:pt x="12280" y="9473"/>
                  </a:lnTo>
                  <a:cubicBezTo>
                    <a:pt x="12554" y="9473"/>
                    <a:pt x="12783" y="9222"/>
                    <a:pt x="12783" y="8948"/>
                  </a:cubicBezTo>
                  <a:lnTo>
                    <a:pt x="12783" y="2328"/>
                  </a:lnTo>
                  <a:lnTo>
                    <a:pt x="12783" y="1210"/>
                  </a:lnTo>
                  <a:lnTo>
                    <a:pt x="12783" y="548"/>
                  </a:lnTo>
                  <a:cubicBezTo>
                    <a:pt x="12783" y="251"/>
                    <a:pt x="12554" y="0"/>
                    <a:pt x="1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0"/>
            <p:cNvSpPr/>
            <p:nvPr/>
          </p:nvSpPr>
          <p:spPr>
            <a:xfrm>
              <a:off x="6493717" y="2319134"/>
              <a:ext cx="1059065" cy="786793"/>
            </a:xfrm>
            <a:custGeom>
              <a:rect b="b" l="l" r="r" t="t"/>
              <a:pathLst>
                <a:path extrusionOk="0" h="9565" w="12875">
                  <a:moveTo>
                    <a:pt x="12326" y="115"/>
                  </a:moveTo>
                  <a:cubicBezTo>
                    <a:pt x="12577" y="115"/>
                    <a:pt x="12760" y="320"/>
                    <a:pt x="12760" y="594"/>
                  </a:cubicBezTo>
                  <a:lnTo>
                    <a:pt x="12760" y="8971"/>
                  </a:lnTo>
                  <a:cubicBezTo>
                    <a:pt x="12760" y="9245"/>
                    <a:pt x="12577" y="9473"/>
                    <a:pt x="12326" y="9473"/>
                  </a:cubicBezTo>
                  <a:lnTo>
                    <a:pt x="526" y="9473"/>
                  </a:lnTo>
                  <a:cubicBezTo>
                    <a:pt x="297" y="9473"/>
                    <a:pt x="115" y="9245"/>
                    <a:pt x="115" y="8971"/>
                  </a:cubicBezTo>
                  <a:lnTo>
                    <a:pt x="115" y="1804"/>
                  </a:lnTo>
                  <a:cubicBezTo>
                    <a:pt x="115" y="1530"/>
                    <a:pt x="297" y="1325"/>
                    <a:pt x="526" y="1325"/>
                  </a:cubicBezTo>
                  <a:lnTo>
                    <a:pt x="6871" y="1325"/>
                  </a:lnTo>
                  <a:cubicBezTo>
                    <a:pt x="7099" y="1325"/>
                    <a:pt x="7282" y="1165"/>
                    <a:pt x="7350" y="914"/>
                  </a:cubicBezTo>
                  <a:lnTo>
                    <a:pt x="7510" y="434"/>
                  </a:lnTo>
                  <a:cubicBezTo>
                    <a:pt x="7556" y="229"/>
                    <a:pt x="7716" y="115"/>
                    <a:pt x="7898" y="115"/>
                  </a:cubicBezTo>
                  <a:close/>
                  <a:moveTo>
                    <a:pt x="7898" y="1"/>
                  </a:moveTo>
                  <a:cubicBezTo>
                    <a:pt x="7670" y="1"/>
                    <a:pt x="7465" y="160"/>
                    <a:pt x="7396" y="389"/>
                  </a:cubicBezTo>
                  <a:lnTo>
                    <a:pt x="7259" y="891"/>
                  </a:lnTo>
                  <a:cubicBezTo>
                    <a:pt x="7191" y="1073"/>
                    <a:pt x="7031" y="1210"/>
                    <a:pt x="6871" y="1210"/>
                  </a:cubicBezTo>
                  <a:lnTo>
                    <a:pt x="526" y="1210"/>
                  </a:lnTo>
                  <a:cubicBezTo>
                    <a:pt x="229" y="1210"/>
                    <a:pt x="1" y="1484"/>
                    <a:pt x="1" y="1804"/>
                  </a:cubicBezTo>
                  <a:lnTo>
                    <a:pt x="1" y="8971"/>
                  </a:lnTo>
                  <a:cubicBezTo>
                    <a:pt x="1" y="9313"/>
                    <a:pt x="229" y="9564"/>
                    <a:pt x="526" y="9564"/>
                  </a:cubicBezTo>
                  <a:lnTo>
                    <a:pt x="12326" y="9564"/>
                  </a:lnTo>
                  <a:cubicBezTo>
                    <a:pt x="12623" y="9564"/>
                    <a:pt x="12874" y="9313"/>
                    <a:pt x="12874" y="8971"/>
                  </a:cubicBezTo>
                  <a:lnTo>
                    <a:pt x="12874" y="594"/>
                  </a:lnTo>
                  <a:cubicBezTo>
                    <a:pt x="12874" y="275"/>
                    <a:pt x="12623" y="1"/>
                    <a:pt x="12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7308539" y="2409285"/>
              <a:ext cx="176607" cy="125854"/>
            </a:xfrm>
            <a:custGeom>
              <a:rect b="b" l="l" r="r" t="t"/>
              <a:pathLst>
                <a:path extrusionOk="0" h="1530" w="2147">
                  <a:moveTo>
                    <a:pt x="47" y="0"/>
                  </a:moveTo>
                  <a:cubicBezTo>
                    <a:pt x="24" y="0"/>
                    <a:pt x="1" y="23"/>
                    <a:pt x="1" y="46"/>
                  </a:cubicBezTo>
                  <a:cubicBezTo>
                    <a:pt x="1" y="92"/>
                    <a:pt x="24" y="114"/>
                    <a:pt x="47" y="114"/>
                  </a:cubicBezTo>
                  <a:lnTo>
                    <a:pt x="1873" y="114"/>
                  </a:lnTo>
                  <a:cubicBezTo>
                    <a:pt x="1964" y="114"/>
                    <a:pt x="2032" y="183"/>
                    <a:pt x="2032" y="274"/>
                  </a:cubicBezTo>
                  <a:lnTo>
                    <a:pt x="2032" y="1484"/>
                  </a:lnTo>
                  <a:cubicBezTo>
                    <a:pt x="2032" y="1507"/>
                    <a:pt x="2055" y="1530"/>
                    <a:pt x="2078" y="1530"/>
                  </a:cubicBezTo>
                  <a:cubicBezTo>
                    <a:pt x="2124" y="1530"/>
                    <a:pt x="2147" y="1507"/>
                    <a:pt x="2147" y="1484"/>
                  </a:cubicBezTo>
                  <a:lnTo>
                    <a:pt x="2147" y="274"/>
                  </a:lnTo>
                  <a:cubicBezTo>
                    <a:pt x="2147" y="114"/>
                    <a:pt x="2032" y="0"/>
                    <a:pt x="1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0"/>
            <p:cNvSpPr/>
            <p:nvPr/>
          </p:nvSpPr>
          <p:spPr>
            <a:xfrm>
              <a:off x="6963149" y="2337559"/>
              <a:ext cx="71400" cy="115983"/>
            </a:xfrm>
            <a:custGeom>
              <a:rect b="b" l="l" r="r" t="t"/>
              <a:pathLst>
                <a:path extrusionOk="0" h="1410" w="868">
                  <a:moveTo>
                    <a:pt x="564" y="1"/>
                  </a:moveTo>
                  <a:cubicBezTo>
                    <a:pt x="441" y="1"/>
                    <a:pt x="314" y="71"/>
                    <a:pt x="274" y="210"/>
                  </a:cubicBezTo>
                  <a:lnTo>
                    <a:pt x="46" y="1055"/>
                  </a:lnTo>
                  <a:cubicBezTo>
                    <a:pt x="0" y="1192"/>
                    <a:pt x="91" y="1352"/>
                    <a:pt x="228" y="1397"/>
                  </a:cubicBezTo>
                  <a:cubicBezTo>
                    <a:pt x="257" y="1405"/>
                    <a:pt x="284" y="1409"/>
                    <a:pt x="311" y="1409"/>
                  </a:cubicBezTo>
                  <a:cubicBezTo>
                    <a:pt x="434" y="1409"/>
                    <a:pt x="533" y="1327"/>
                    <a:pt x="571" y="1215"/>
                  </a:cubicBezTo>
                  <a:lnTo>
                    <a:pt x="822" y="370"/>
                  </a:lnTo>
                  <a:cubicBezTo>
                    <a:pt x="867" y="210"/>
                    <a:pt x="776" y="51"/>
                    <a:pt x="616" y="5"/>
                  </a:cubicBezTo>
                  <a:cubicBezTo>
                    <a:pt x="599" y="2"/>
                    <a:pt x="582" y="1"/>
                    <a:pt x="564"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0"/>
            <p:cNvSpPr/>
            <p:nvPr/>
          </p:nvSpPr>
          <p:spPr>
            <a:xfrm>
              <a:off x="6916181" y="2323822"/>
              <a:ext cx="73291" cy="122152"/>
            </a:xfrm>
            <a:custGeom>
              <a:rect b="b" l="l" r="r" t="t"/>
              <a:pathLst>
                <a:path extrusionOk="0" h="1485" w="891">
                  <a:moveTo>
                    <a:pt x="567" y="0"/>
                  </a:moveTo>
                  <a:cubicBezTo>
                    <a:pt x="450" y="0"/>
                    <a:pt x="335" y="86"/>
                    <a:pt x="297" y="218"/>
                  </a:cubicBezTo>
                  <a:lnTo>
                    <a:pt x="46" y="1131"/>
                  </a:lnTo>
                  <a:cubicBezTo>
                    <a:pt x="0" y="1268"/>
                    <a:pt x="92" y="1427"/>
                    <a:pt x="252" y="1473"/>
                  </a:cubicBezTo>
                  <a:cubicBezTo>
                    <a:pt x="276" y="1481"/>
                    <a:pt x="301" y="1485"/>
                    <a:pt x="326" y="1485"/>
                  </a:cubicBezTo>
                  <a:cubicBezTo>
                    <a:pt x="441" y="1485"/>
                    <a:pt x="556" y="1403"/>
                    <a:pt x="594" y="1290"/>
                  </a:cubicBezTo>
                  <a:lnTo>
                    <a:pt x="845" y="354"/>
                  </a:lnTo>
                  <a:cubicBezTo>
                    <a:pt x="891" y="218"/>
                    <a:pt x="799" y="58"/>
                    <a:pt x="640" y="12"/>
                  </a:cubicBezTo>
                  <a:cubicBezTo>
                    <a:pt x="616" y="4"/>
                    <a:pt x="591" y="0"/>
                    <a:pt x="567"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7010035" y="2365114"/>
              <a:ext cx="63914" cy="92128"/>
            </a:xfrm>
            <a:custGeom>
              <a:rect b="b" l="l" r="r" t="t"/>
              <a:pathLst>
                <a:path extrusionOk="0" h="1120" w="777">
                  <a:moveTo>
                    <a:pt x="452" y="0"/>
                  </a:moveTo>
                  <a:cubicBezTo>
                    <a:pt x="336" y="0"/>
                    <a:pt x="221" y="82"/>
                    <a:pt x="183" y="195"/>
                  </a:cubicBezTo>
                  <a:lnTo>
                    <a:pt x="24" y="766"/>
                  </a:lnTo>
                  <a:cubicBezTo>
                    <a:pt x="1" y="902"/>
                    <a:pt x="69" y="1062"/>
                    <a:pt x="229" y="1108"/>
                  </a:cubicBezTo>
                  <a:cubicBezTo>
                    <a:pt x="253" y="1116"/>
                    <a:pt x="277" y="1120"/>
                    <a:pt x="302" y="1120"/>
                  </a:cubicBezTo>
                  <a:cubicBezTo>
                    <a:pt x="418" y="1120"/>
                    <a:pt x="534" y="1034"/>
                    <a:pt x="571" y="902"/>
                  </a:cubicBezTo>
                  <a:lnTo>
                    <a:pt x="731" y="355"/>
                  </a:lnTo>
                  <a:cubicBezTo>
                    <a:pt x="777" y="218"/>
                    <a:pt x="685" y="58"/>
                    <a:pt x="526" y="12"/>
                  </a:cubicBezTo>
                  <a:cubicBezTo>
                    <a:pt x="501" y="4"/>
                    <a:pt x="476" y="0"/>
                    <a:pt x="452"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0"/>
            <p:cNvSpPr/>
            <p:nvPr/>
          </p:nvSpPr>
          <p:spPr>
            <a:xfrm>
              <a:off x="7057002" y="2378275"/>
              <a:ext cx="58238" cy="67698"/>
            </a:xfrm>
            <a:custGeom>
              <a:rect b="b" l="l" r="r" t="t"/>
              <a:pathLst>
                <a:path extrusionOk="0" h="823" w="708">
                  <a:moveTo>
                    <a:pt x="396" y="0"/>
                  </a:moveTo>
                  <a:cubicBezTo>
                    <a:pt x="268" y="0"/>
                    <a:pt x="156" y="82"/>
                    <a:pt x="137" y="195"/>
                  </a:cubicBezTo>
                  <a:lnTo>
                    <a:pt x="46" y="469"/>
                  </a:lnTo>
                  <a:cubicBezTo>
                    <a:pt x="0" y="606"/>
                    <a:pt x="92" y="765"/>
                    <a:pt x="251" y="811"/>
                  </a:cubicBezTo>
                  <a:cubicBezTo>
                    <a:pt x="276" y="819"/>
                    <a:pt x="301" y="823"/>
                    <a:pt x="326" y="823"/>
                  </a:cubicBezTo>
                  <a:cubicBezTo>
                    <a:pt x="441" y="823"/>
                    <a:pt x="556" y="741"/>
                    <a:pt x="594" y="628"/>
                  </a:cubicBezTo>
                  <a:lnTo>
                    <a:pt x="662" y="354"/>
                  </a:lnTo>
                  <a:cubicBezTo>
                    <a:pt x="708" y="195"/>
                    <a:pt x="617" y="35"/>
                    <a:pt x="480" y="12"/>
                  </a:cubicBezTo>
                  <a:cubicBezTo>
                    <a:pt x="451" y="4"/>
                    <a:pt x="423" y="0"/>
                    <a:pt x="396"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0"/>
            <p:cNvSpPr/>
            <p:nvPr/>
          </p:nvSpPr>
          <p:spPr>
            <a:xfrm>
              <a:off x="6053075" y="2598883"/>
              <a:ext cx="850049" cy="415071"/>
            </a:xfrm>
            <a:custGeom>
              <a:rect b="b" l="l" r="r" t="t"/>
              <a:pathLst>
                <a:path extrusionOk="0" h="5046" w="10334">
                  <a:moveTo>
                    <a:pt x="1340" y="1"/>
                  </a:moveTo>
                  <a:lnTo>
                    <a:pt x="1249" y="69"/>
                  </a:lnTo>
                  <a:lnTo>
                    <a:pt x="633" y="1986"/>
                  </a:lnTo>
                  <a:lnTo>
                    <a:pt x="359" y="2808"/>
                  </a:lnTo>
                  <a:cubicBezTo>
                    <a:pt x="0" y="3927"/>
                    <a:pt x="871" y="5045"/>
                    <a:pt x="2014" y="5045"/>
                  </a:cubicBezTo>
                  <a:cubicBezTo>
                    <a:pt x="2108" y="5045"/>
                    <a:pt x="2203" y="5038"/>
                    <a:pt x="2299" y="5022"/>
                  </a:cubicBezTo>
                  <a:lnTo>
                    <a:pt x="6956" y="4086"/>
                  </a:lnTo>
                  <a:lnTo>
                    <a:pt x="8394" y="4588"/>
                  </a:lnTo>
                  <a:cubicBezTo>
                    <a:pt x="8452" y="4615"/>
                    <a:pt x="8514" y="4627"/>
                    <a:pt x="8574" y="4627"/>
                  </a:cubicBezTo>
                  <a:cubicBezTo>
                    <a:pt x="8770" y="4627"/>
                    <a:pt x="8938" y="4500"/>
                    <a:pt x="8850" y="4360"/>
                  </a:cubicBezTo>
                  <a:lnTo>
                    <a:pt x="8850" y="4360"/>
                  </a:lnTo>
                  <a:cubicBezTo>
                    <a:pt x="8947" y="4433"/>
                    <a:pt x="9057" y="4486"/>
                    <a:pt x="9159" y="4486"/>
                  </a:cubicBezTo>
                  <a:cubicBezTo>
                    <a:pt x="9249" y="4486"/>
                    <a:pt x="9334" y="4445"/>
                    <a:pt x="9398" y="4337"/>
                  </a:cubicBezTo>
                  <a:cubicBezTo>
                    <a:pt x="9489" y="4223"/>
                    <a:pt x="9443" y="4109"/>
                    <a:pt x="9352" y="4018"/>
                  </a:cubicBezTo>
                  <a:lnTo>
                    <a:pt x="9352" y="4018"/>
                  </a:lnTo>
                  <a:cubicBezTo>
                    <a:pt x="9446" y="4085"/>
                    <a:pt x="9548" y="4144"/>
                    <a:pt x="9644" y="4144"/>
                  </a:cubicBezTo>
                  <a:cubicBezTo>
                    <a:pt x="9711" y="4144"/>
                    <a:pt x="9775" y="4116"/>
                    <a:pt x="9832" y="4041"/>
                  </a:cubicBezTo>
                  <a:cubicBezTo>
                    <a:pt x="9991" y="3858"/>
                    <a:pt x="9877" y="3698"/>
                    <a:pt x="9740" y="3561"/>
                  </a:cubicBezTo>
                  <a:lnTo>
                    <a:pt x="9740" y="3561"/>
                  </a:lnTo>
                  <a:cubicBezTo>
                    <a:pt x="9794" y="3594"/>
                    <a:pt x="9853" y="3616"/>
                    <a:pt x="9910" y="3616"/>
                  </a:cubicBezTo>
                  <a:cubicBezTo>
                    <a:pt x="9973" y="3616"/>
                    <a:pt x="10034" y="3588"/>
                    <a:pt x="10083" y="3516"/>
                  </a:cubicBezTo>
                  <a:cubicBezTo>
                    <a:pt x="10334" y="3105"/>
                    <a:pt x="9763" y="2899"/>
                    <a:pt x="9421" y="2717"/>
                  </a:cubicBezTo>
                  <a:cubicBezTo>
                    <a:pt x="9261" y="2648"/>
                    <a:pt x="9124" y="2580"/>
                    <a:pt x="8987" y="2534"/>
                  </a:cubicBezTo>
                  <a:cubicBezTo>
                    <a:pt x="9147" y="2466"/>
                    <a:pt x="9307" y="2374"/>
                    <a:pt x="9421" y="2260"/>
                  </a:cubicBezTo>
                  <a:cubicBezTo>
                    <a:pt x="9466" y="2215"/>
                    <a:pt x="9489" y="2169"/>
                    <a:pt x="9489" y="2123"/>
                  </a:cubicBezTo>
                  <a:cubicBezTo>
                    <a:pt x="9489" y="2078"/>
                    <a:pt x="9443" y="2032"/>
                    <a:pt x="9421" y="2032"/>
                  </a:cubicBezTo>
                  <a:cubicBezTo>
                    <a:pt x="9375" y="2009"/>
                    <a:pt x="9329" y="1986"/>
                    <a:pt x="9284" y="1986"/>
                  </a:cubicBezTo>
                  <a:cubicBezTo>
                    <a:pt x="9154" y="1971"/>
                    <a:pt x="8941" y="1966"/>
                    <a:pt x="8715" y="1966"/>
                  </a:cubicBezTo>
                  <a:cubicBezTo>
                    <a:pt x="8262" y="1966"/>
                    <a:pt x="7754" y="1986"/>
                    <a:pt x="7754" y="1986"/>
                  </a:cubicBezTo>
                  <a:cubicBezTo>
                    <a:pt x="7549" y="2009"/>
                    <a:pt x="7366" y="2055"/>
                    <a:pt x="7184" y="2123"/>
                  </a:cubicBezTo>
                  <a:lnTo>
                    <a:pt x="3806" y="2055"/>
                  </a:lnTo>
                  <a:lnTo>
                    <a:pt x="4102" y="457"/>
                  </a:lnTo>
                  <a:cubicBezTo>
                    <a:pt x="4102" y="457"/>
                    <a:pt x="1340" y="1"/>
                    <a:pt x="1340"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6814760" y="2871146"/>
              <a:ext cx="43267" cy="24430"/>
            </a:xfrm>
            <a:custGeom>
              <a:rect b="b" l="l" r="r" t="t"/>
              <a:pathLst>
                <a:path extrusionOk="0" h="297" w="526">
                  <a:moveTo>
                    <a:pt x="1" y="0"/>
                  </a:moveTo>
                  <a:lnTo>
                    <a:pt x="526" y="297"/>
                  </a:lnTo>
                  <a:cubicBezTo>
                    <a:pt x="480" y="251"/>
                    <a:pt x="1" y="0"/>
                    <a:pt x="1" y="0"/>
                  </a:cubicBezTo>
                  <a:close/>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6427995" y="2045472"/>
              <a:ext cx="30189" cy="42856"/>
            </a:xfrm>
            <a:custGeom>
              <a:rect b="b" l="l" r="r" t="t"/>
              <a:pathLst>
                <a:path extrusionOk="0" h="521" w="367">
                  <a:moveTo>
                    <a:pt x="69" y="1"/>
                  </a:moveTo>
                  <a:cubicBezTo>
                    <a:pt x="52" y="1"/>
                    <a:pt x="35" y="7"/>
                    <a:pt x="24" y="18"/>
                  </a:cubicBezTo>
                  <a:cubicBezTo>
                    <a:pt x="1" y="41"/>
                    <a:pt x="1" y="64"/>
                    <a:pt x="24" y="86"/>
                  </a:cubicBezTo>
                  <a:lnTo>
                    <a:pt x="229" y="315"/>
                  </a:lnTo>
                  <a:lnTo>
                    <a:pt x="47" y="406"/>
                  </a:lnTo>
                  <a:cubicBezTo>
                    <a:pt x="24" y="429"/>
                    <a:pt x="24" y="474"/>
                    <a:pt x="47" y="497"/>
                  </a:cubicBezTo>
                  <a:cubicBezTo>
                    <a:pt x="47" y="497"/>
                    <a:pt x="69" y="520"/>
                    <a:pt x="92" y="520"/>
                  </a:cubicBezTo>
                  <a:cubicBezTo>
                    <a:pt x="92" y="520"/>
                    <a:pt x="115" y="520"/>
                    <a:pt x="115" y="497"/>
                  </a:cubicBezTo>
                  <a:lnTo>
                    <a:pt x="343" y="360"/>
                  </a:lnTo>
                  <a:cubicBezTo>
                    <a:pt x="343" y="360"/>
                    <a:pt x="343" y="338"/>
                    <a:pt x="366" y="315"/>
                  </a:cubicBezTo>
                  <a:cubicBezTo>
                    <a:pt x="366" y="315"/>
                    <a:pt x="343" y="292"/>
                    <a:pt x="343" y="292"/>
                  </a:cubicBezTo>
                  <a:lnTo>
                    <a:pt x="115" y="18"/>
                  </a:lnTo>
                  <a:cubicBezTo>
                    <a:pt x="104" y="7"/>
                    <a:pt x="86" y="1"/>
                    <a:pt x="69"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6687100" y="2033298"/>
              <a:ext cx="24513" cy="21716"/>
            </a:xfrm>
            <a:custGeom>
              <a:rect b="b" l="l" r="r" t="t"/>
              <a:pathLst>
                <a:path extrusionOk="0" h="264" w="298">
                  <a:moveTo>
                    <a:pt x="151" y="0"/>
                  </a:moveTo>
                  <a:cubicBezTo>
                    <a:pt x="139" y="0"/>
                    <a:pt x="127" y="2"/>
                    <a:pt x="115" y="6"/>
                  </a:cubicBezTo>
                  <a:cubicBezTo>
                    <a:pt x="46" y="29"/>
                    <a:pt x="1" y="98"/>
                    <a:pt x="24" y="166"/>
                  </a:cubicBezTo>
                  <a:cubicBezTo>
                    <a:pt x="24" y="222"/>
                    <a:pt x="85" y="263"/>
                    <a:pt x="145" y="263"/>
                  </a:cubicBezTo>
                  <a:cubicBezTo>
                    <a:pt x="158" y="263"/>
                    <a:pt x="171" y="261"/>
                    <a:pt x="183" y="257"/>
                  </a:cubicBezTo>
                  <a:cubicBezTo>
                    <a:pt x="252" y="257"/>
                    <a:pt x="297" y="189"/>
                    <a:pt x="275" y="98"/>
                  </a:cubicBezTo>
                  <a:cubicBezTo>
                    <a:pt x="256" y="41"/>
                    <a:pt x="206" y="0"/>
                    <a:pt x="151"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a:off x="6606407" y="2035684"/>
              <a:ext cx="24430" cy="24430"/>
            </a:xfrm>
            <a:custGeom>
              <a:rect b="b" l="l" r="r" t="t"/>
              <a:pathLst>
                <a:path extrusionOk="0" h="297" w="297">
                  <a:moveTo>
                    <a:pt x="160" y="0"/>
                  </a:moveTo>
                  <a:cubicBezTo>
                    <a:pt x="92" y="0"/>
                    <a:pt x="23" y="69"/>
                    <a:pt x="23" y="137"/>
                  </a:cubicBezTo>
                  <a:cubicBezTo>
                    <a:pt x="0" y="228"/>
                    <a:pt x="69" y="297"/>
                    <a:pt x="137" y="297"/>
                  </a:cubicBezTo>
                  <a:cubicBezTo>
                    <a:pt x="229" y="297"/>
                    <a:pt x="297" y="228"/>
                    <a:pt x="297" y="160"/>
                  </a:cubicBezTo>
                  <a:cubicBezTo>
                    <a:pt x="297" y="69"/>
                    <a:pt x="229" y="0"/>
                    <a:pt x="160"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a:off x="6621378" y="2177162"/>
              <a:ext cx="35782" cy="16287"/>
            </a:xfrm>
            <a:custGeom>
              <a:rect b="b" l="l" r="r" t="t"/>
              <a:pathLst>
                <a:path extrusionOk="0" h="198" w="435">
                  <a:moveTo>
                    <a:pt x="265" y="0"/>
                  </a:moveTo>
                  <a:cubicBezTo>
                    <a:pt x="191" y="0"/>
                    <a:pt x="97" y="20"/>
                    <a:pt x="24" y="106"/>
                  </a:cubicBezTo>
                  <a:cubicBezTo>
                    <a:pt x="24" y="106"/>
                    <a:pt x="1" y="129"/>
                    <a:pt x="1" y="152"/>
                  </a:cubicBezTo>
                  <a:cubicBezTo>
                    <a:pt x="1" y="152"/>
                    <a:pt x="24" y="175"/>
                    <a:pt x="24" y="197"/>
                  </a:cubicBezTo>
                  <a:lnTo>
                    <a:pt x="69" y="197"/>
                  </a:lnTo>
                  <a:cubicBezTo>
                    <a:pt x="92" y="197"/>
                    <a:pt x="115" y="197"/>
                    <a:pt x="138" y="175"/>
                  </a:cubicBezTo>
                  <a:cubicBezTo>
                    <a:pt x="169" y="133"/>
                    <a:pt x="209" y="120"/>
                    <a:pt x="246" y="120"/>
                  </a:cubicBezTo>
                  <a:cubicBezTo>
                    <a:pt x="291" y="120"/>
                    <a:pt x="331" y="139"/>
                    <a:pt x="343" y="152"/>
                  </a:cubicBezTo>
                  <a:lnTo>
                    <a:pt x="389" y="152"/>
                  </a:lnTo>
                  <a:cubicBezTo>
                    <a:pt x="412" y="129"/>
                    <a:pt x="412" y="129"/>
                    <a:pt x="435" y="106"/>
                  </a:cubicBezTo>
                  <a:cubicBezTo>
                    <a:pt x="435" y="60"/>
                    <a:pt x="412" y="38"/>
                    <a:pt x="389" y="15"/>
                  </a:cubicBezTo>
                  <a:cubicBezTo>
                    <a:pt x="378" y="15"/>
                    <a:pt x="329" y="0"/>
                    <a:pt x="265"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6561331" y="1977776"/>
              <a:ext cx="67698" cy="29777"/>
            </a:xfrm>
            <a:custGeom>
              <a:rect b="b" l="l" r="r" t="t"/>
              <a:pathLst>
                <a:path extrusionOk="0" h="362" w="823">
                  <a:moveTo>
                    <a:pt x="507" y="1"/>
                  </a:moveTo>
                  <a:cubicBezTo>
                    <a:pt x="464" y="1"/>
                    <a:pt x="417" y="7"/>
                    <a:pt x="366" y="19"/>
                  </a:cubicBezTo>
                  <a:cubicBezTo>
                    <a:pt x="206" y="42"/>
                    <a:pt x="69" y="133"/>
                    <a:pt x="46" y="225"/>
                  </a:cubicBezTo>
                  <a:cubicBezTo>
                    <a:pt x="0" y="293"/>
                    <a:pt x="46" y="339"/>
                    <a:pt x="92" y="362"/>
                  </a:cubicBezTo>
                  <a:cubicBezTo>
                    <a:pt x="137" y="362"/>
                    <a:pt x="206" y="339"/>
                    <a:pt x="252" y="339"/>
                  </a:cubicBezTo>
                  <a:cubicBezTo>
                    <a:pt x="320" y="316"/>
                    <a:pt x="366" y="316"/>
                    <a:pt x="434" y="293"/>
                  </a:cubicBezTo>
                  <a:cubicBezTo>
                    <a:pt x="480" y="293"/>
                    <a:pt x="548" y="270"/>
                    <a:pt x="594" y="270"/>
                  </a:cubicBezTo>
                  <a:cubicBezTo>
                    <a:pt x="662" y="248"/>
                    <a:pt x="731" y="248"/>
                    <a:pt x="777" y="225"/>
                  </a:cubicBezTo>
                  <a:cubicBezTo>
                    <a:pt x="799" y="202"/>
                    <a:pt x="822" y="133"/>
                    <a:pt x="754" y="88"/>
                  </a:cubicBezTo>
                  <a:cubicBezTo>
                    <a:pt x="704" y="38"/>
                    <a:pt x="619" y="1"/>
                    <a:pt x="507"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a:off x="6677723" y="1976954"/>
              <a:ext cx="47051" cy="22045"/>
            </a:xfrm>
            <a:custGeom>
              <a:rect b="b" l="l" r="r" t="t"/>
              <a:pathLst>
                <a:path extrusionOk="0" h="268" w="572">
                  <a:moveTo>
                    <a:pt x="237" y="0"/>
                  </a:moveTo>
                  <a:cubicBezTo>
                    <a:pt x="151" y="0"/>
                    <a:pt x="84" y="38"/>
                    <a:pt x="46" y="75"/>
                  </a:cubicBezTo>
                  <a:cubicBezTo>
                    <a:pt x="1" y="121"/>
                    <a:pt x="1" y="166"/>
                    <a:pt x="46" y="189"/>
                  </a:cubicBezTo>
                  <a:cubicBezTo>
                    <a:pt x="69" y="212"/>
                    <a:pt x="115" y="212"/>
                    <a:pt x="160" y="212"/>
                  </a:cubicBezTo>
                  <a:cubicBezTo>
                    <a:pt x="183" y="212"/>
                    <a:pt x="229" y="235"/>
                    <a:pt x="275" y="235"/>
                  </a:cubicBezTo>
                  <a:cubicBezTo>
                    <a:pt x="297" y="235"/>
                    <a:pt x="343" y="235"/>
                    <a:pt x="389" y="258"/>
                  </a:cubicBezTo>
                  <a:cubicBezTo>
                    <a:pt x="419" y="258"/>
                    <a:pt x="450" y="268"/>
                    <a:pt x="473" y="268"/>
                  </a:cubicBezTo>
                  <a:cubicBezTo>
                    <a:pt x="485" y="268"/>
                    <a:pt x="495" y="265"/>
                    <a:pt x="503" y="258"/>
                  </a:cubicBezTo>
                  <a:cubicBezTo>
                    <a:pt x="548" y="258"/>
                    <a:pt x="571" y="212"/>
                    <a:pt x="526" y="143"/>
                  </a:cubicBezTo>
                  <a:cubicBezTo>
                    <a:pt x="503" y="98"/>
                    <a:pt x="434" y="29"/>
                    <a:pt x="297" y="6"/>
                  </a:cubicBezTo>
                  <a:cubicBezTo>
                    <a:pt x="276" y="2"/>
                    <a:pt x="256" y="0"/>
                    <a:pt x="237"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0"/>
            <p:cNvSpPr/>
            <p:nvPr/>
          </p:nvSpPr>
          <p:spPr>
            <a:xfrm>
              <a:off x="6587653" y="2092604"/>
              <a:ext cx="76993" cy="57663"/>
            </a:xfrm>
            <a:custGeom>
              <a:rect b="b" l="l" r="r" t="t"/>
              <a:pathLst>
                <a:path extrusionOk="0" h="701" w="936">
                  <a:moveTo>
                    <a:pt x="205" y="84"/>
                  </a:moveTo>
                  <a:cubicBezTo>
                    <a:pt x="251" y="107"/>
                    <a:pt x="479" y="244"/>
                    <a:pt x="753" y="335"/>
                  </a:cubicBezTo>
                  <a:cubicBezTo>
                    <a:pt x="776" y="358"/>
                    <a:pt x="845" y="381"/>
                    <a:pt x="822" y="449"/>
                  </a:cubicBezTo>
                  <a:cubicBezTo>
                    <a:pt x="804" y="540"/>
                    <a:pt x="686" y="630"/>
                    <a:pt x="513" y="630"/>
                  </a:cubicBezTo>
                  <a:cubicBezTo>
                    <a:pt x="467" y="630"/>
                    <a:pt x="418" y="623"/>
                    <a:pt x="365" y="609"/>
                  </a:cubicBezTo>
                  <a:cubicBezTo>
                    <a:pt x="183" y="541"/>
                    <a:pt x="114" y="404"/>
                    <a:pt x="114" y="335"/>
                  </a:cubicBezTo>
                  <a:cubicBezTo>
                    <a:pt x="68" y="221"/>
                    <a:pt x="114" y="130"/>
                    <a:pt x="137" y="84"/>
                  </a:cubicBezTo>
                  <a:close/>
                  <a:moveTo>
                    <a:pt x="176" y="1"/>
                  </a:moveTo>
                  <a:cubicBezTo>
                    <a:pt x="145" y="1"/>
                    <a:pt x="118" y="12"/>
                    <a:pt x="91" y="38"/>
                  </a:cubicBezTo>
                  <a:cubicBezTo>
                    <a:pt x="23" y="84"/>
                    <a:pt x="0" y="221"/>
                    <a:pt x="23" y="358"/>
                  </a:cubicBezTo>
                  <a:cubicBezTo>
                    <a:pt x="68" y="518"/>
                    <a:pt x="183" y="632"/>
                    <a:pt x="342" y="678"/>
                  </a:cubicBezTo>
                  <a:cubicBezTo>
                    <a:pt x="411" y="700"/>
                    <a:pt x="457" y="700"/>
                    <a:pt x="502" y="700"/>
                  </a:cubicBezTo>
                  <a:cubicBezTo>
                    <a:pt x="730" y="700"/>
                    <a:pt x="867" y="586"/>
                    <a:pt x="890" y="472"/>
                  </a:cubicBezTo>
                  <a:cubicBezTo>
                    <a:pt x="936" y="381"/>
                    <a:pt x="867" y="290"/>
                    <a:pt x="776" y="267"/>
                  </a:cubicBezTo>
                  <a:cubicBezTo>
                    <a:pt x="502" y="175"/>
                    <a:pt x="251" y="16"/>
                    <a:pt x="251" y="16"/>
                  </a:cubicBezTo>
                  <a:cubicBezTo>
                    <a:pt x="223" y="6"/>
                    <a:pt x="198" y="1"/>
                    <a:pt x="176"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6649591" y="2016847"/>
              <a:ext cx="45159" cy="84561"/>
            </a:xfrm>
            <a:custGeom>
              <a:rect b="b" l="l" r="r" t="t"/>
              <a:pathLst>
                <a:path extrusionOk="0" h="1028" w="549">
                  <a:moveTo>
                    <a:pt x="228" y="1"/>
                  </a:moveTo>
                  <a:cubicBezTo>
                    <a:pt x="206" y="1"/>
                    <a:pt x="183" y="24"/>
                    <a:pt x="183" y="46"/>
                  </a:cubicBezTo>
                  <a:lnTo>
                    <a:pt x="160" y="343"/>
                  </a:lnTo>
                  <a:cubicBezTo>
                    <a:pt x="160" y="412"/>
                    <a:pt x="183" y="480"/>
                    <a:pt x="228" y="526"/>
                  </a:cubicBezTo>
                  <a:cubicBezTo>
                    <a:pt x="274" y="571"/>
                    <a:pt x="343" y="594"/>
                    <a:pt x="411" y="594"/>
                  </a:cubicBezTo>
                  <a:cubicBezTo>
                    <a:pt x="411" y="594"/>
                    <a:pt x="434" y="617"/>
                    <a:pt x="457" y="617"/>
                  </a:cubicBezTo>
                  <a:cubicBezTo>
                    <a:pt x="457" y="640"/>
                    <a:pt x="457" y="640"/>
                    <a:pt x="457" y="663"/>
                  </a:cubicBezTo>
                  <a:cubicBezTo>
                    <a:pt x="457" y="822"/>
                    <a:pt x="320" y="959"/>
                    <a:pt x="160" y="959"/>
                  </a:cubicBezTo>
                  <a:lnTo>
                    <a:pt x="23" y="937"/>
                  </a:lnTo>
                  <a:cubicBezTo>
                    <a:pt x="0" y="937"/>
                    <a:pt x="0" y="959"/>
                    <a:pt x="0" y="982"/>
                  </a:cubicBezTo>
                  <a:cubicBezTo>
                    <a:pt x="0" y="1005"/>
                    <a:pt x="0" y="1028"/>
                    <a:pt x="23" y="1028"/>
                  </a:cubicBezTo>
                  <a:lnTo>
                    <a:pt x="160" y="1028"/>
                  </a:lnTo>
                  <a:cubicBezTo>
                    <a:pt x="365" y="1028"/>
                    <a:pt x="548" y="868"/>
                    <a:pt x="548" y="663"/>
                  </a:cubicBezTo>
                  <a:cubicBezTo>
                    <a:pt x="548" y="640"/>
                    <a:pt x="525" y="594"/>
                    <a:pt x="502" y="571"/>
                  </a:cubicBezTo>
                  <a:cubicBezTo>
                    <a:pt x="480" y="549"/>
                    <a:pt x="457" y="526"/>
                    <a:pt x="411" y="526"/>
                  </a:cubicBezTo>
                  <a:cubicBezTo>
                    <a:pt x="365" y="526"/>
                    <a:pt x="320" y="503"/>
                    <a:pt x="297" y="457"/>
                  </a:cubicBezTo>
                  <a:cubicBezTo>
                    <a:pt x="251" y="434"/>
                    <a:pt x="251" y="389"/>
                    <a:pt x="251" y="343"/>
                  </a:cubicBezTo>
                  <a:lnTo>
                    <a:pt x="251" y="46"/>
                  </a:lnTo>
                  <a:cubicBezTo>
                    <a:pt x="251" y="24"/>
                    <a:pt x="251" y="1"/>
                    <a:pt x="228"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6416726" y="2091699"/>
              <a:ext cx="45159" cy="43514"/>
            </a:xfrm>
            <a:custGeom>
              <a:rect b="b" l="l" r="r" t="t"/>
              <a:pathLst>
                <a:path extrusionOk="0" h="529" w="549">
                  <a:moveTo>
                    <a:pt x="275" y="95"/>
                  </a:moveTo>
                  <a:cubicBezTo>
                    <a:pt x="320" y="95"/>
                    <a:pt x="366" y="118"/>
                    <a:pt x="389" y="164"/>
                  </a:cubicBezTo>
                  <a:cubicBezTo>
                    <a:pt x="412" y="186"/>
                    <a:pt x="435" y="232"/>
                    <a:pt x="435" y="278"/>
                  </a:cubicBezTo>
                  <a:cubicBezTo>
                    <a:pt x="435" y="301"/>
                    <a:pt x="412" y="346"/>
                    <a:pt x="366" y="369"/>
                  </a:cubicBezTo>
                  <a:cubicBezTo>
                    <a:pt x="343" y="415"/>
                    <a:pt x="298" y="415"/>
                    <a:pt x="252" y="415"/>
                  </a:cubicBezTo>
                  <a:cubicBezTo>
                    <a:pt x="161" y="415"/>
                    <a:pt x="92" y="346"/>
                    <a:pt x="115" y="255"/>
                  </a:cubicBezTo>
                  <a:cubicBezTo>
                    <a:pt x="115" y="164"/>
                    <a:pt x="184" y="95"/>
                    <a:pt x="275" y="95"/>
                  </a:cubicBezTo>
                  <a:close/>
                  <a:moveTo>
                    <a:pt x="239" y="1"/>
                  </a:moveTo>
                  <a:cubicBezTo>
                    <a:pt x="115" y="1"/>
                    <a:pt x="1" y="107"/>
                    <a:pt x="1" y="232"/>
                  </a:cubicBezTo>
                  <a:cubicBezTo>
                    <a:pt x="1" y="392"/>
                    <a:pt x="115" y="506"/>
                    <a:pt x="252" y="529"/>
                  </a:cubicBezTo>
                  <a:lnTo>
                    <a:pt x="275" y="529"/>
                  </a:lnTo>
                  <a:cubicBezTo>
                    <a:pt x="343" y="529"/>
                    <a:pt x="389" y="506"/>
                    <a:pt x="457" y="460"/>
                  </a:cubicBezTo>
                  <a:cubicBezTo>
                    <a:pt x="503" y="415"/>
                    <a:pt x="526" y="346"/>
                    <a:pt x="526" y="278"/>
                  </a:cubicBezTo>
                  <a:cubicBezTo>
                    <a:pt x="549" y="209"/>
                    <a:pt x="526" y="141"/>
                    <a:pt x="480" y="72"/>
                  </a:cubicBezTo>
                  <a:cubicBezTo>
                    <a:pt x="412" y="27"/>
                    <a:pt x="366" y="4"/>
                    <a:pt x="275" y="4"/>
                  </a:cubicBezTo>
                  <a:cubicBezTo>
                    <a:pt x="263" y="2"/>
                    <a:pt x="251" y="1"/>
                    <a:pt x="239"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6360463" y="2468591"/>
              <a:ext cx="122070" cy="179239"/>
            </a:xfrm>
            <a:custGeom>
              <a:rect b="b" l="l" r="r" t="t"/>
              <a:pathLst>
                <a:path extrusionOk="0" h="2179" w="1484">
                  <a:moveTo>
                    <a:pt x="1406" y="1"/>
                  </a:moveTo>
                  <a:cubicBezTo>
                    <a:pt x="1382" y="1"/>
                    <a:pt x="1370" y="22"/>
                    <a:pt x="1370" y="55"/>
                  </a:cubicBezTo>
                  <a:lnTo>
                    <a:pt x="1027" y="1881"/>
                  </a:lnTo>
                  <a:cubicBezTo>
                    <a:pt x="1007" y="1984"/>
                    <a:pt x="913" y="2067"/>
                    <a:pt x="812" y="2067"/>
                  </a:cubicBezTo>
                  <a:cubicBezTo>
                    <a:pt x="800" y="2067"/>
                    <a:pt x="788" y="2066"/>
                    <a:pt x="776" y="2064"/>
                  </a:cubicBezTo>
                  <a:lnTo>
                    <a:pt x="69" y="1950"/>
                  </a:lnTo>
                  <a:cubicBezTo>
                    <a:pt x="63" y="1944"/>
                    <a:pt x="55" y="1941"/>
                    <a:pt x="47" y="1941"/>
                  </a:cubicBezTo>
                  <a:cubicBezTo>
                    <a:pt x="25" y="1941"/>
                    <a:pt x="0" y="1962"/>
                    <a:pt x="0" y="1995"/>
                  </a:cubicBezTo>
                  <a:cubicBezTo>
                    <a:pt x="0" y="2018"/>
                    <a:pt x="23" y="2041"/>
                    <a:pt x="46" y="2041"/>
                  </a:cubicBezTo>
                  <a:lnTo>
                    <a:pt x="753" y="2155"/>
                  </a:lnTo>
                  <a:cubicBezTo>
                    <a:pt x="776" y="2178"/>
                    <a:pt x="799" y="2178"/>
                    <a:pt x="822" y="2178"/>
                  </a:cubicBezTo>
                  <a:cubicBezTo>
                    <a:pt x="959" y="2178"/>
                    <a:pt x="1119" y="2064"/>
                    <a:pt x="1141" y="1904"/>
                  </a:cubicBezTo>
                  <a:lnTo>
                    <a:pt x="1484" y="55"/>
                  </a:lnTo>
                  <a:cubicBezTo>
                    <a:pt x="1484" y="32"/>
                    <a:pt x="1461" y="10"/>
                    <a:pt x="1438" y="10"/>
                  </a:cubicBezTo>
                  <a:cubicBezTo>
                    <a:pt x="1426" y="4"/>
                    <a:pt x="1415" y="1"/>
                    <a:pt x="1406"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6809167" y="2866129"/>
              <a:ext cx="54537" cy="33232"/>
            </a:xfrm>
            <a:custGeom>
              <a:rect b="b" l="l" r="r" t="t"/>
              <a:pathLst>
                <a:path extrusionOk="0" h="404" w="663">
                  <a:moveTo>
                    <a:pt x="63" y="1"/>
                  </a:moveTo>
                  <a:cubicBezTo>
                    <a:pt x="50" y="1"/>
                    <a:pt x="37" y="12"/>
                    <a:pt x="23" y="38"/>
                  </a:cubicBezTo>
                  <a:cubicBezTo>
                    <a:pt x="0" y="61"/>
                    <a:pt x="23" y="84"/>
                    <a:pt x="46" y="107"/>
                  </a:cubicBezTo>
                  <a:cubicBezTo>
                    <a:pt x="229" y="198"/>
                    <a:pt x="525" y="358"/>
                    <a:pt x="571" y="404"/>
                  </a:cubicBezTo>
                  <a:lnTo>
                    <a:pt x="594" y="404"/>
                  </a:lnTo>
                  <a:cubicBezTo>
                    <a:pt x="617" y="404"/>
                    <a:pt x="640" y="404"/>
                    <a:pt x="640" y="381"/>
                  </a:cubicBezTo>
                  <a:cubicBezTo>
                    <a:pt x="662" y="358"/>
                    <a:pt x="662" y="335"/>
                    <a:pt x="640" y="312"/>
                  </a:cubicBezTo>
                  <a:cubicBezTo>
                    <a:pt x="571" y="267"/>
                    <a:pt x="137" y="38"/>
                    <a:pt x="92" y="16"/>
                  </a:cubicBezTo>
                  <a:cubicBezTo>
                    <a:pt x="82" y="6"/>
                    <a:pt x="73" y="1"/>
                    <a:pt x="63"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6784737" y="2903719"/>
              <a:ext cx="45159" cy="33232"/>
            </a:xfrm>
            <a:custGeom>
              <a:rect b="b" l="l" r="r" t="t"/>
              <a:pathLst>
                <a:path extrusionOk="0" h="404" w="549">
                  <a:moveTo>
                    <a:pt x="45" y="0"/>
                  </a:moveTo>
                  <a:cubicBezTo>
                    <a:pt x="27" y="0"/>
                    <a:pt x="14" y="11"/>
                    <a:pt x="1" y="38"/>
                  </a:cubicBezTo>
                  <a:cubicBezTo>
                    <a:pt x="1" y="61"/>
                    <a:pt x="1" y="84"/>
                    <a:pt x="23" y="106"/>
                  </a:cubicBezTo>
                  <a:lnTo>
                    <a:pt x="457" y="380"/>
                  </a:lnTo>
                  <a:cubicBezTo>
                    <a:pt x="480" y="403"/>
                    <a:pt x="480" y="403"/>
                    <a:pt x="480" y="403"/>
                  </a:cubicBezTo>
                  <a:cubicBezTo>
                    <a:pt x="503" y="403"/>
                    <a:pt x="526" y="380"/>
                    <a:pt x="526" y="380"/>
                  </a:cubicBezTo>
                  <a:cubicBezTo>
                    <a:pt x="548" y="357"/>
                    <a:pt x="548" y="312"/>
                    <a:pt x="526" y="289"/>
                  </a:cubicBezTo>
                  <a:lnTo>
                    <a:pt x="92" y="15"/>
                  </a:lnTo>
                  <a:cubicBezTo>
                    <a:pt x="73" y="6"/>
                    <a:pt x="58" y="0"/>
                    <a:pt x="45"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6756606" y="2943531"/>
              <a:ext cx="28214" cy="17768"/>
            </a:xfrm>
            <a:custGeom>
              <a:rect b="b" l="l" r="r" t="t"/>
              <a:pathLst>
                <a:path extrusionOk="0" h="216" w="343">
                  <a:moveTo>
                    <a:pt x="67" y="1"/>
                  </a:moveTo>
                  <a:cubicBezTo>
                    <a:pt x="46" y="1"/>
                    <a:pt x="23" y="17"/>
                    <a:pt x="23" y="33"/>
                  </a:cubicBezTo>
                  <a:cubicBezTo>
                    <a:pt x="0" y="56"/>
                    <a:pt x="23" y="79"/>
                    <a:pt x="46" y="102"/>
                  </a:cubicBezTo>
                  <a:lnTo>
                    <a:pt x="274" y="216"/>
                  </a:lnTo>
                  <a:lnTo>
                    <a:pt x="297" y="216"/>
                  </a:lnTo>
                  <a:cubicBezTo>
                    <a:pt x="320" y="216"/>
                    <a:pt x="320" y="216"/>
                    <a:pt x="343" y="193"/>
                  </a:cubicBezTo>
                  <a:cubicBezTo>
                    <a:pt x="343" y="170"/>
                    <a:pt x="343" y="125"/>
                    <a:pt x="320" y="125"/>
                  </a:cubicBezTo>
                  <a:lnTo>
                    <a:pt x="92" y="10"/>
                  </a:lnTo>
                  <a:cubicBezTo>
                    <a:pt x="85" y="4"/>
                    <a:pt x="76" y="1"/>
                    <a:pt x="67"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6788521" y="2908654"/>
              <a:ext cx="35700" cy="22621"/>
            </a:xfrm>
            <a:custGeom>
              <a:rect b="b" l="l" r="r" t="t"/>
              <a:pathLst>
                <a:path extrusionOk="0" h="275" w="434">
                  <a:moveTo>
                    <a:pt x="434" y="275"/>
                  </a:moveTo>
                  <a:lnTo>
                    <a:pt x="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6762199" y="2948137"/>
              <a:ext cx="18919" cy="9460"/>
            </a:xfrm>
            <a:custGeom>
              <a:rect b="b" l="l" r="r" t="t"/>
              <a:pathLst>
                <a:path extrusionOk="0" h="115" w="230">
                  <a:moveTo>
                    <a:pt x="229" y="114"/>
                  </a:moveTo>
                  <a:lnTo>
                    <a:pt x="1"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14" name="Google Shape;1814;p60"/>
          <p:cNvCxnSpPr/>
          <p:nvPr/>
        </p:nvCxnSpPr>
        <p:spPr>
          <a:xfrm>
            <a:off x="1479375" y="4525388"/>
            <a:ext cx="1951500" cy="0"/>
          </a:xfrm>
          <a:prstGeom prst="straightConnector1">
            <a:avLst/>
          </a:prstGeom>
          <a:noFill/>
          <a:ln cap="flat" cmpd="sng" w="9525">
            <a:solidFill>
              <a:schemeClr val="dk1"/>
            </a:solidFill>
            <a:prstDash val="solid"/>
            <a:round/>
            <a:headEnd len="med" w="med" type="none"/>
            <a:tailEnd len="med" w="med" type="none"/>
          </a:ln>
        </p:spPr>
      </p:cxnSp>
      <p:sp>
        <p:nvSpPr>
          <p:cNvPr id="1815" name="Google Shape;1815;p60"/>
          <p:cNvSpPr/>
          <p:nvPr/>
        </p:nvSpPr>
        <p:spPr>
          <a:xfrm rot="900041">
            <a:off x="1257010" y="3311361"/>
            <a:ext cx="251005" cy="252403"/>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rot="900041">
            <a:off x="745320" y="3575389"/>
            <a:ext cx="520755" cy="52075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rot="900132">
            <a:off x="2772560" y="891259"/>
            <a:ext cx="395257" cy="395257"/>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grpSp>
        <p:nvGrpSpPr>
          <p:cNvPr id="979" name="Google Shape;979;p43"/>
          <p:cNvGrpSpPr/>
          <p:nvPr/>
        </p:nvGrpSpPr>
        <p:grpSpPr>
          <a:xfrm>
            <a:off x="5373300" y="2710565"/>
            <a:ext cx="3057679" cy="1878249"/>
            <a:chOff x="5565749" y="2591902"/>
            <a:chExt cx="3275149" cy="2011835"/>
          </a:xfrm>
        </p:grpSpPr>
        <p:sp>
          <p:nvSpPr>
            <p:cNvPr id="980" name="Google Shape;980;p43"/>
            <p:cNvSpPr/>
            <p:nvPr/>
          </p:nvSpPr>
          <p:spPr>
            <a:xfrm>
              <a:off x="8222923" y="3134384"/>
              <a:ext cx="617975" cy="1469351"/>
            </a:xfrm>
            <a:custGeom>
              <a:rect b="b" l="l" r="r" t="t"/>
              <a:pathLst>
                <a:path extrusionOk="0" fill="none" h="23123" w="9725">
                  <a:moveTo>
                    <a:pt x="1" y="23122"/>
                  </a:moveTo>
                  <a:lnTo>
                    <a:pt x="9724" y="23122"/>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3"/>
            <p:cNvSpPr/>
            <p:nvPr/>
          </p:nvSpPr>
          <p:spPr>
            <a:xfrm>
              <a:off x="6451940" y="2591902"/>
              <a:ext cx="617975" cy="2011835"/>
            </a:xfrm>
            <a:custGeom>
              <a:rect b="b" l="l" r="r" t="t"/>
              <a:pathLst>
                <a:path extrusionOk="0" fill="none" h="31660" w="9725">
                  <a:moveTo>
                    <a:pt x="1" y="31659"/>
                  </a:moveTo>
                  <a:lnTo>
                    <a:pt x="9724" y="31659"/>
                  </a:lnTo>
                  <a:lnTo>
                    <a:pt x="9724" y="1"/>
                  </a:lnTo>
                  <a:lnTo>
                    <a:pt x="1" y="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5565749" y="3159040"/>
              <a:ext cx="617975" cy="1444696"/>
            </a:xfrm>
            <a:custGeom>
              <a:rect b="b" l="l" r="r" t="t"/>
              <a:pathLst>
                <a:path extrusionOk="0" fill="none" h="22735" w="9725">
                  <a:moveTo>
                    <a:pt x="1" y="22734"/>
                  </a:moveTo>
                  <a:lnTo>
                    <a:pt x="9724" y="22734"/>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7336733" y="3568078"/>
              <a:ext cx="617912" cy="1035656"/>
            </a:xfrm>
            <a:custGeom>
              <a:rect b="b" l="l" r="r" t="t"/>
              <a:pathLst>
                <a:path extrusionOk="0" fill="none" h="16298" w="9724">
                  <a:moveTo>
                    <a:pt x="0" y="16297"/>
                  </a:moveTo>
                  <a:lnTo>
                    <a:pt x="9724" y="16297"/>
                  </a:lnTo>
                  <a:lnTo>
                    <a:pt x="9724" y="0"/>
                  </a:lnTo>
                  <a:lnTo>
                    <a:pt x="0"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3"/>
          <p:cNvGrpSpPr/>
          <p:nvPr/>
        </p:nvGrpSpPr>
        <p:grpSpPr>
          <a:xfrm>
            <a:off x="5373289" y="2398378"/>
            <a:ext cx="3621730" cy="1517815"/>
            <a:chOff x="5598425" y="3272425"/>
            <a:chExt cx="1495100" cy="626575"/>
          </a:xfrm>
        </p:grpSpPr>
        <p:sp>
          <p:nvSpPr>
            <p:cNvPr id="985" name="Google Shape;985;p43"/>
            <p:cNvSpPr/>
            <p:nvPr/>
          </p:nvSpPr>
          <p:spPr>
            <a:xfrm>
              <a:off x="5611000" y="3272425"/>
              <a:ext cx="1482525" cy="617450"/>
            </a:xfrm>
            <a:custGeom>
              <a:rect b="b" l="l" r="r" t="t"/>
              <a:pathLst>
                <a:path extrusionOk="0" fill="none" h="24698" w="59301">
                  <a:moveTo>
                    <a:pt x="0" y="8834"/>
                  </a:moveTo>
                  <a:lnTo>
                    <a:pt x="11732" y="21456"/>
                  </a:lnTo>
                  <a:lnTo>
                    <a:pt x="15590" y="14403"/>
                  </a:lnTo>
                  <a:lnTo>
                    <a:pt x="18763" y="21867"/>
                  </a:lnTo>
                  <a:lnTo>
                    <a:pt x="25428" y="15499"/>
                  </a:lnTo>
                  <a:lnTo>
                    <a:pt x="31659" y="24697"/>
                  </a:lnTo>
                  <a:lnTo>
                    <a:pt x="38233" y="8605"/>
                  </a:lnTo>
                  <a:lnTo>
                    <a:pt x="46495" y="11618"/>
                  </a:lnTo>
                  <a:lnTo>
                    <a:pt x="53023" y="2488"/>
                  </a:lnTo>
                  <a:lnTo>
                    <a:pt x="56059" y="5090"/>
                  </a:lnTo>
                  <a:lnTo>
                    <a:pt x="59300" y="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5893450" y="3796250"/>
              <a:ext cx="19425" cy="18875"/>
            </a:xfrm>
            <a:custGeom>
              <a:rect b="b" l="l" r="r" t="t"/>
              <a:pathLst>
                <a:path extrusionOk="0" h="755" w="777">
                  <a:moveTo>
                    <a:pt x="389" y="1"/>
                  </a:moveTo>
                  <a:cubicBezTo>
                    <a:pt x="183" y="1"/>
                    <a:pt x="1" y="161"/>
                    <a:pt x="1" y="389"/>
                  </a:cubicBezTo>
                  <a:cubicBezTo>
                    <a:pt x="1" y="594"/>
                    <a:pt x="183" y="754"/>
                    <a:pt x="389" y="754"/>
                  </a:cubicBezTo>
                  <a:cubicBezTo>
                    <a:pt x="594" y="754"/>
                    <a:pt x="777" y="594"/>
                    <a:pt x="777" y="389"/>
                  </a:cubicBezTo>
                  <a:cubicBezTo>
                    <a:pt x="777" y="161"/>
                    <a:pt x="594"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5598425" y="3480125"/>
              <a:ext cx="18875" cy="18850"/>
            </a:xfrm>
            <a:custGeom>
              <a:rect b="b" l="l" r="r" t="t"/>
              <a:pathLst>
                <a:path extrusionOk="0" h="754" w="755">
                  <a:moveTo>
                    <a:pt x="389" y="1"/>
                  </a:moveTo>
                  <a:cubicBezTo>
                    <a:pt x="184" y="1"/>
                    <a:pt x="1" y="160"/>
                    <a:pt x="1" y="366"/>
                  </a:cubicBezTo>
                  <a:cubicBezTo>
                    <a:pt x="1" y="571"/>
                    <a:pt x="184" y="754"/>
                    <a:pt x="389" y="754"/>
                  </a:cubicBezTo>
                  <a:cubicBezTo>
                    <a:pt x="594" y="754"/>
                    <a:pt x="754" y="571"/>
                    <a:pt x="754" y="366"/>
                  </a:cubicBezTo>
                  <a:cubicBezTo>
                    <a:pt x="754" y="160"/>
                    <a:pt x="594"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3"/>
            <p:cNvSpPr/>
            <p:nvPr/>
          </p:nvSpPr>
          <p:spPr>
            <a:xfrm>
              <a:off x="6072050" y="3808825"/>
              <a:ext cx="18875" cy="18850"/>
            </a:xfrm>
            <a:custGeom>
              <a:rect b="b" l="l" r="r" t="t"/>
              <a:pathLst>
                <a:path extrusionOk="0" h="754" w="755">
                  <a:moveTo>
                    <a:pt x="389" y="0"/>
                  </a:moveTo>
                  <a:cubicBezTo>
                    <a:pt x="161" y="0"/>
                    <a:pt x="1" y="160"/>
                    <a:pt x="1" y="388"/>
                  </a:cubicBezTo>
                  <a:cubicBezTo>
                    <a:pt x="1" y="593"/>
                    <a:pt x="161" y="753"/>
                    <a:pt x="389" y="753"/>
                  </a:cubicBezTo>
                  <a:cubicBezTo>
                    <a:pt x="594" y="753"/>
                    <a:pt x="754" y="593"/>
                    <a:pt x="754" y="388"/>
                  </a:cubicBezTo>
                  <a:cubicBezTo>
                    <a:pt x="754" y="160"/>
                    <a:pt x="594"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3"/>
            <p:cNvSpPr/>
            <p:nvPr/>
          </p:nvSpPr>
          <p:spPr>
            <a:xfrm>
              <a:off x="6392750" y="3880150"/>
              <a:ext cx="18875" cy="18850"/>
            </a:xfrm>
            <a:custGeom>
              <a:rect b="b" l="l" r="r" t="t"/>
              <a:pathLst>
                <a:path extrusionOk="0" h="754" w="755">
                  <a:moveTo>
                    <a:pt x="389" y="0"/>
                  </a:moveTo>
                  <a:cubicBezTo>
                    <a:pt x="183" y="0"/>
                    <a:pt x="1" y="160"/>
                    <a:pt x="1" y="388"/>
                  </a:cubicBezTo>
                  <a:cubicBezTo>
                    <a:pt x="1" y="594"/>
                    <a:pt x="183" y="753"/>
                    <a:pt x="389" y="753"/>
                  </a:cubicBezTo>
                  <a:cubicBezTo>
                    <a:pt x="594" y="753"/>
                    <a:pt x="754" y="594"/>
                    <a:pt x="754" y="388"/>
                  </a:cubicBezTo>
                  <a:cubicBezTo>
                    <a:pt x="754" y="160"/>
                    <a:pt x="594"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6763675" y="3552600"/>
              <a:ext cx="18850" cy="19425"/>
            </a:xfrm>
            <a:custGeom>
              <a:rect b="b" l="l" r="r" t="t"/>
              <a:pathLst>
                <a:path extrusionOk="0" h="777" w="754">
                  <a:moveTo>
                    <a:pt x="388" y="0"/>
                  </a:moveTo>
                  <a:cubicBezTo>
                    <a:pt x="160" y="0"/>
                    <a:pt x="0" y="183"/>
                    <a:pt x="0" y="389"/>
                  </a:cubicBezTo>
                  <a:cubicBezTo>
                    <a:pt x="0" y="594"/>
                    <a:pt x="160" y="777"/>
                    <a:pt x="388" y="777"/>
                  </a:cubicBezTo>
                  <a:cubicBezTo>
                    <a:pt x="594" y="777"/>
                    <a:pt x="753" y="594"/>
                    <a:pt x="753" y="389"/>
                  </a:cubicBezTo>
                  <a:cubicBezTo>
                    <a:pt x="753" y="183"/>
                    <a:pt x="594" y="0"/>
                    <a:pt x="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6926300" y="3323775"/>
              <a:ext cx="19425" cy="18850"/>
            </a:xfrm>
            <a:custGeom>
              <a:rect b="b" l="l" r="r" t="t"/>
              <a:pathLst>
                <a:path extrusionOk="0" h="754" w="777">
                  <a:moveTo>
                    <a:pt x="388" y="1"/>
                  </a:moveTo>
                  <a:cubicBezTo>
                    <a:pt x="183" y="1"/>
                    <a:pt x="0" y="183"/>
                    <a:pt x="0" y="389"/>
                  </a:cubicBezTo>
                  <a:cubicBezTo>
                    <a:pt x="0" y="594"/>
                    <a:pt x="183" y="754"/>
                    <a:pt x="388" y="754"/>
                  </a:cubicBezTo>
                  <a:cubicBezTo>
                    <a:pt x="594" y="754"/>
                    <a:pt x="777" y="594"/>
                    <a:pt x="777" y="389"/>
                  </a:cubicBezTo>
                  <a:cubicBezTo>
                    <a:pt x="777" y="183"/>
                    <a:pt x="594"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3"/>
            <p:cNvSpPr/>
            <p:nvPr/>
          </p:nvSpPr>
          <p:spPr>
            <a:xfrm>
              <a:off x="7002775" y="3389975"/>
              <a:ext cx="18850" cy="18850"/>
            </a:xfrm>
            <a:custGeom>
              <a:rect b="b" l="l" r="r" t="t"/>
              <a:pathLst>
                <a:path extrusionOk="0" h="754" w="754">
                  <a:moveTo>
                    <a:pt x="365" y="0"/>
                  </a:moveTo>
                  <a:cubicBezTo>
                    <a:pt x="160" y="0"/>
                    <a:pt x="0" y="160"/>
                    <a:pt x="0" y="388"/>
                  </a:cubicBezTo>
                  <a:cubicBezTo>
                    <a:pt x="0" y="594"/>
                    <a:pt x="160" y="754"/>
                    <a:pt x="365" y="754"/>
                  </a:cubicBezTo>
                  <a:cubicBezTo>
                    <a:pt x="571" y="754"/>
                    <a:pt x="753" y="594"/>
                    <a:pt x="753" y="388"/>
                  </a:cubicBezTo>
                  <a:cubicBezTo>
                    <a:pt x="753" y="160"/>
                    <a:pt x="571"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43"/>
          <p:cNvSpPr/>
          <p:nvPr/>
        </p:nvSpPr>
        <p:spPr>
          <a:xfrm>
            <a:off x="713100" y="2107050"/>
            <a:ext cx="929400" cy="929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txBox="1"/>
          <p:nvPr>
            <p:ph type="title"/>
          </p:nvPr>
        </p:nvSpPr>
        <p:spPr>
          <a:xfrm>
            <a:off x="1954775" y="1952788"/>
            <a:ext cx="2506800" cy="75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Informasi</a:t>
            </a:r>
            <a:endParaRPr/>
          </a:p>
        </p:txBody>
      </p:sp>
      <p:sp>
        <p:nvSpPr>
          <p:cNvPr id="995" name="Google Shape;995;p43"/>
          <p:cNvSpPr txBox="1"/>
          <p:nvPr>
            <p:ph idx="2" type="title"/>
          </p:nvPr>
        </p:nvSpPr>
        <p:spPr>
          <a:xfrm>
            <a:off x="756850" y="2261800"/>
            <a:ext cx="8418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grpSp>
        <p:nvGrpSpPr>
          <p:cNvPr id="996" name="Google Shape;996;p43"/>
          <p:cNvGrpSpPr/>
          <p:nvPr/>
        </p:nvGrpSpPr>
        <p:grpSpPr>
          <a:xfrm>
            <a:off x="4817701" y="1401000"/>
            <a:ext cx="3057649" cy="3187835"/>
            <a:chOff x="5373251" y="1404825"/>
            <a:chExt cx="3057649" cy="3187835"/>
          </a:xfrm>
        </p:grpSpPr>
        <p:grpSp>
          <p:nvGrpSpPr>
            <p:cNvPr id="997" name="Google Shape;997;p43"/>
            <p:cNvGrpSpPr/>
            <p:nvPr/>
          </p:nvGrpSpPr>
          <p:grpSpPr>
            <a:xfrm flipH="1">
              <a:off x="5373251" y="1404825"/>
              <a:ext cx="1951500" cy="1360500"/>
              <a:chOff x="6815125" y="1404825"/>
              <a:chExt cx="1951500" cy="1360500"/>
            </a:xfrm>
          </p:grpSpPr>
          <p:grpSp>
            <p:nvGrpSpPr>
              <p:cNvPr id="998" name="Google Shape;998;p43"/>
              <p:cNvGrpSpPr/>
              <p:nvPr/>
            </p:nvGrpSpPr>
            <p:grpSpPr>
              <a:xfrm>
                <a:off x="6815125" y="1404825"/>
                <a:ext cx="1951500" cy="1360500"/>
                <a:chOff x="6815125" y="1532888"/>
                <a:chExt cx="1951500" cy="1360500"/>
              </a:xfrm>
            </p:grpSpPr>
            <p:sp>
              <p:nvSpPr>
                <p:cNvPr id="999" name="Google Shape;999;p43"/>
                <p:cNvSpPr/>
                <p:nvPr/>
              </p:nvSpPr>
              <p:spPr>
                <a:xfrm>
                  <a:off x="6815125" y="1532888"/>
                  <a:ext cx="1951500" cy="1360500"/>
                </a:xfrm>
                <a:prstGeom prst="roundRect">
                  <a:avLst>
                    <a:gd fmla="val 638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3"/>
                <p:cNvSpPr/>
                <p:nvPr/>
              </p:nvSpPr>
              <p:spPr>
                <a:xfrm>
                  <a:off x="6815125" y="1532888"/>
                  <a:ext cx="1951500" cy="249900"/>
                </a:xfrm>
                <a:prstGeom prst="round2SameRect">
                  <a:avLst>
                    <a:gd fmla="val 33313" name="adj1"/>
                    <a:gd fmla="val 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3"/>
                <p:cNvSpPr/>
                <p:nvPr/>
              </p:nvSpPr>
              <p:spPr>
                <a:xfrm>
                  <a:off x="6914025" y="1633400"/>
                  <a:ext cx="64990" cy="66828"/>
                </a:xfrm>
                <a:custGeom>
                  <a:rect b="b" l="l" r="r" t="t"/>
                  <a:pathLst>
                    <a:path extrusionOk="0" fill="none" h="800" w="778">
                      <a:moveTo>
                        <a:pt x="777" y="411"/>
                      </a:moveTo>
                      <a:cubicBezTo>
                        <a:pt x="777" y="617"/>
                        <a:pt x="617" y="799"/>
                        <a:pt x="389" y="799"/>
                      </a:cubicBezTo>
                      <a:cubicBezTo>
                        <a:pt x="161" y="799"/>
                        <a:pt x="1" y="617"/>
                        <a:pt x="1" y="411"/>
                      </a:cubicBezTo>
                      <a:cubicBezTo>
                        <a:pt x="1" y="183"/>
                        <a:pt x="161" y="1"/>
                        <a:pt x="389" y="1"/>
                      </a:cubicBezTo>
                      <a:cubicBezTo>
                        <a:pt x="617" y="1"/>
                        <a:pt x="777" y="183"/>
                        <a:pt x="777"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3"/>
                <p:cNvSpPr/>
                <p:nvPr/>
              </p:nvSpPr>
              <p:spPr>
                <a:xfrm>
                  <a:off x="7037988" y="1633400"/>
                  <a:ext cx="66828" cy="66828"/>
                </a:xfrm>
                <a:custGeom>
                  <a:rect b="b" l="l" r="r" t="t"/>
                  <a:pathLst>
                    <a:path extrusionOk="0" fill="none" h="800" w="800">
                      <a:moveTo>
                        <a:pt x="799" y="411"/>
                      </a:moveTo>
                      <a:cubicBezTo>
                        <a:pt x="799" y="617"/>
                        <a:pt x="617" y="799"/>
                        <a:pt x="411" y="799"/>
                      </a:cubicBezTo>
                      <a:cubicBezTo>
                        <a:pt x="183" y="799"/>
                        <a:pt x="1" y="617"/>
                        <a:pt x="1" y="411"/>
                      </a:cubicBezTo>
                      <a:cubicBezTo>
                        <a:pt x="1" y="183"/>
                        <a:pt x="183" y="1"/>
                        <a:pt x="411" y="1"/>
                      </a:cubicBezTo>
                      <a:cubicBezTo>
                        <a:pt x="617" y="1"/>
                        <a:pt x="799" y="183"/>
                        <a:pt x="799"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3"/>
                <p:cNvSpPr/>
                <p:nvPr/>
              </p:nvSpPr>
              <p:spPr>
                <a:xfrm>
                  <a:off x="7163873" y="1633400"/>
                  <a:ext cx="66744" cy="66828"/>
                </a:xfrm>
                <a:custGeom>
                  <a:rect b="b" l="l" r="r" t="t"/>
                  <a:pathLst>
                    <a:path extrusionOk="0" fill="none" h="800" w="799">
                      <a:moveTo>
                        <a:pt x="799" y="411"/>
                      </a:moveTo>
                      <a:cubicBezTo>
                        <a:pt x="799" y="617"/>
                        <a:pt x="616" y="799"/>
                        <a:pt x="388" y="799"/>
                      </a:cubicBezTo>
                      <a:cubicBezTo>
                        <a:pt x="183" y="799"/>
                        <a:pt x="0" y="617"/>
                        <a:pt x="0" y="411"/>
                      </a:cubicBezTo>
                      <a:cubicBezTo>
                        <a:pt x="0" y="183"/>
                        <a:pt x="183" y="1"/>
                        <a:pt x="388" y="1"/>
                      </a:cubicBezTo>
                      <a:cubicBezTo>
                        <a:pt x="616" y="1"/>
                        <a:pt x="799" y="183"/>
                        <a:pt x="799"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4" name="Google Shape;1004;p43"/>
              <p:cNvSpPr/>
              <p:nvPr/>
            </p:nvSpPr>
            <p:spPr>
              <a:xfrm>
                <a:off x="7850181" y="2007128"/>
                <a:ext cx="84" cy="15287"/>
              </a:xfrm>
              <a:custGeom>
                <a:rect b="b" l="l" r="r" t="t"/>
                <a:pathLst>
                  <a:path extrusionOk="0" fill="none" h="183" w="1">
                    <a:moveTo>
                      <a:pt x="1" y="0"/>
                    </a:moveTo>
                    <a:lnTo>
                      <a:pt x="1" y="183"/>
                    </a:lnTo>
                  </a:path>
                </a:pathLst>
              </a:custGeom>
              <a:noFill/>
              <a:ln cap="flat" cmpd="sng" w="1150">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3"/>
              <p:cNvSpPr/>
              <p:nvPr/>
            </p:nvSpPr>
            <p:spPr>
              <a:xfrm>
                <a:off x="8254398" y="2014730"/>
                <a:ext cx="320440" cy="21051"/>
              </a:xfrm>
              <a:custGeom>
                <a:rect b="b" l="l" r="r" t="t"/>
                <a:pathLst>
                  <a:path extrusionOk="0" h="252" w="3836">
                    <a:moveTo>
                      <a:pt x="115" y="1"/>
                    </a:moveTo>
                    <a:cubicBezTo>
                      <a:pt x="46" y="1"/>
                      <a:pt x="0" y="46"/>
                      <a:pt x="0" y="115"/>
                    </a:cubicBezTo>
                    <a:cubicBezTo>
                      <a:pt x="0" y="183"/>
                      <a:pt x="46" y="252"/>
                      <a:pt x="115" y="252"/>
                    </a:cubicBezTo>
                    <a:lnTo>
                      <a:pt x="3698" y="252"/>
                    </a:lnTo>
                    <a:cubicBezTo>
                      <a:pt x="3767" y="252"/>
                      <a:pt x="3835" y="183"/>
                      <a:pt x="3835" y="115"/>
                    </a:cubicBezTo>
                    <a:cubicBezTo>
                      <a:pt x="3835" y="46"/>
                      <a:pt x="3767"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3"/>
              <p:cNvSpPr/>
              <p:nvPr/>
            </p:nvSpPr>
            <p:spPr>
              <a:xfrm>
                <a:off x="7836816" y="1965194"/>
                <a:ext cx="320440" cy="21051"/>
              </a:xfrm>
              <a:custGeom>
                <a:rect b="b" l="l" r="r" t="t"/>
                <a:pathLst>
                  <a:path extrusionOk="0" h="252" w="3836">
                    <a:moveTo>
                      <a:pt x="138" y="0"/>
                    </a:moveTo>
                    <a:cubicBezTo>
                      <a:pt x="46" y="0"/>
                      <a:pt x="1" y="46"/>
                      <a:pt x="1" y="114"/>
                    </a:cubicBezTo>
                    <a:cubicBezTo>
                      <a:pt x="1" y="183"/>
                      <a:pt x="46" y="251"/>
                      <a:pt x="138" y="251"/>
                    </a:cubicBezTo>
                    <a:lnTo>
                      <a:pt x="3698" y="251"/>
                    </a:lnTo>
                    <a:cubicBezTo>
                      <a:pt x="3767" y="251"/>
                      <a:pt x="3835" y="183"/>
                      <a:pt x="3835" y="114"/>
                    </a:cubicBezTo>
                    <a:cubicBezTo>
                      <a:pt x="3835" y="46"/>
                      <a:pt x="3767"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3"/>
              <p:cNvSpPr/>
              <p:nvPr/>
            </p:nvSpPr>
            <p:spPr>
              <a:xfrm>
                <a:off x="7836816" y="1915576"/>
                <a:ext cx="173586" cy="21051"/>
              </a:xfrm>
              <a:custGeom>
                <a:rect b="b" l="l" r="r" t="t"/>
                <a:pathLst>
                  <a:path extrusionOk="0" h="252" w="2078">
                    <a:moveTo>
                      <a:pt x="69" y="1"/>
                    </a:moveTo>
                    <a:cubicBezTo>
                      <a:pt x="24" y="1"/>
                      <a:pt x="1" y="46"/>
                      <a:pt x="1" y="69"/>
                    </a:cubicBezTo>
                    <a:lnTo>
                      <a:pt x="1" y="183"/>
                    </a:lnTo>
                    <a:cubicBezTo>
                      <a:pt x="1" y="229"/>
                      <a:pt x="24" y="252"/>
                      <a:pt x="69" y="252"/>
                    </a:cubicBezTo>
                    <a:lnTo>
                      <a:pt x="2009" y="252"/>
                    </a:lnTo>
                    <a:cubicBezTo>
                      <a:pt x="2055" y="252"/>
                      <a:pt x="2078" y="229"/>
                      <a:pt x="2078" y="183"/>
                    </a:cubicBezTo>
                    <a:lnTo>
                      <a:pt x="2078" y="69"/>
                    </a:lnTo>
                    <a:cubicBezTo>
                      <a:pt x="2078" y="46"/>
                      <a:pt x="2055" y="1"/>
                      <a:pt x="2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3"/>
              <p:cNvSpPr/>
              <p:nvPr/>
            </p:nvSpPr>
            <p:spPr>
              <a:xfrm>
                <a:off x="8002713" y="1925098"/>
                <a:ext cx="84" cy="15370"/>
              </a:xfrm>
              <a:custGeom>
                <a:rect b="b" l="l" r="r" t="t"/>
                <a:pathLst>
                  <a:path extrusionOk="0" fill="none" h="184" w="1">
                    <a:moveTo>
                      <a:pt x="1" y="1"/>
                    </a:moveTo>
                    <a:lnTo>
                      <a:pt x="1" y="183"/>
                    </a:lnTo>
                  </a:path>
                </a:pathLst>
              </a:custGeom>
              <a:noFill/>
              <a:ln cap="flat" cmpd="sng" w="1150">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3"/>
              <p:cNvSpPr/>
              <p:nvPr/>
            </p:nvSpPr>
            <p:spPr>
              <a:xfrm>
                <a:off x="7989348" y="1879322"/>
                <a:ext cx="350931" cy="22972"/>
              </a:xfrm>
              <a:custGeom>
                <a:rect b="b" l="l" r="r" t="t"/>
                <a:pathLst>
                  <a:path extrusionOk="0" h="275" w="4201">
                    <a:moveTo>
                      <a:pt x="138" y="1"/>
                    </a:moveTo>
                    <a:cubicBezTo>
                      <a:pt x="69" y="1"/>
                      <a:pt x="1" y="47"/>
                      <a:pt x="1" y="138"/>
                    </a:cubicBezTo>
                    <a:cubicBezTo>
                      <a:pt x="1" y="206"/>
                      <a:pt x="69" y="275"/>
                      <a:pt x="138" y="275"/>
                    </a:cubicBezTo>
                    <a:lnTo>
                      <a:pt x="4041" y="275"/>
                    </a:lnTo>
                    <a:cubicBezTo>
                      <a:pt x="4132" y="275"/>
                      <a:pt x="4201" y="206"/>
                      <a:pt x="4201" y="138"/>
                    </a:cubicBezTo>
                    <a:cubicBezTo>
                      <a:pt x="4201" y="47"/>
                      <a:pt x="4132" y="1"/>
                      <a:pt x="4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3"/>
              <p:cNvSpPr/>
              <p:nvPr/>
            </p:nvSpPr>
            <p:spPr>
              <a:xfrm>
                <a:off x="7989348" y="1825944"/>
                <a:ext cx="190794" cy="22972"/>
              </a:xfrm>
              <a:custGeom>
                <a:rect b="b" l="l" r="r" t="t"/>
                <a:pathLst>
                  <a:path extrusionOk="0" h="275" w="2284">
                    <a:moveTo>
                      <a:pt x="69" y="1"/>
                    </a:moveTo>
                    <a:cubicBezTo>
                      <a:pt x="24" y="1"/>
                      <a:pt x="1" y="24"/>
                      <a:pt x="1" y="69"/>
                    </a:cubicBezTo>
                    <a:lnTo>
                      <a:pt x="1" y="206"/>
                    </a:lnTo>
                    <a:cubicBezTo>
                      <a:pt x="1" y="252"/>
                      <a:pt x="24" y="275"/>
                      <a:pt x="69" y="275"/>
                    </a:cubicBezTo>
                    <a:lnTo>
                      <a:pt x="2215" y="275"/>
                    </a:lnTo>
                    <a:cubicBezTo>
                      <a:pt x="2260" y="275"/>
                      <a:pt x="2283" y="252"/>
                      <a:pt x="2283" y="206"/>
                    </a:cubicBezTo>
                    <a:lnTo>
                      <a:pt x="2283" y="69"/>
                    </a:lnTo>
                    <a:cubicBezTo>
                      <a:pt x="2283" y="24"/>
                      <a:pt x="2260" y="1"/>
                      <a:pt x="2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3"/>
              <p:cNvSpPr/>
              <p:nvPr/>
            </p:nvSpPr>
            <p:spPr>
              <a:xfrm>
                <a:off x="7150424" y="1876482"/>
                <a:ext cx="629269" cy="586082"/>
              </a:xfrm>
              <a:custGeom>
                <a:rect b="b" l="l" r="r" t="t"/>
                <a:pathLst>
                  <a:path extrusionOk="0" h="7016" w="7533">
                    <a:moveTo>
                      <a:pt x="3690" y="1"/>
                    </a:moveTo>
                    <a:cubicBezTo>
                      <a:pt x="3539" y="1"/>
                      <a:pt x="3390" y="12"/>
                      <a:pt x="3242" y="35"/>
                    </a:cubicBezTo>
                    <a:cubicBezTo>
                      <a:pt x="1325" y="332"/>
                      <a:pt x="1" y="2135"/>
                      <a:pt x="297" y="4052"/>
                    </a:cubicBezTo>
                    <a:cubicBezTo>
                      <a:pt x="566" y="5768"/>
                      <a:pt x="2070" y="7015"/>
                      <a:pt x="3759" y="7015"/>
                    </a:cubicBezTo>
                    <a:cubicBezTo>
                      <a:pt x="3935" y="7015"/>
                      <a:pt x="4113" y="7002"/>
                      <a:pt x="4292" y="6974"/>
                    </a:cubicBezTo>
                    <a:cubicBezTo>
                      <a:pt x="6209" y="6700"/>
                      <a:pt x="7533" y="4897"/>
                      <a:pt x="7236" y="2979"/>
                    </a:cubicBezTo>
                    <a:lnTo>
                      <a:pt x="7236" y="2979"/>
                    </a:lnTo>
                    <a:lnTo>
                      <a:pt x="3767" y="3504"/>
                    </a:lnTo>
                    <a:lnTo>
                      <a:pt x="4155" y="35"/>
                    </a:lnTo>
                    <a:cubicBezTo>
                      <a:pt x="3995" y="12"/>
                      <a:pt x="3841" y="1"/>
                      <a:pt x="369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3"/>
              <p:cNvSpPr/>
              <p:nvPr/>
            </p:nvSpPr>
            <p:spPr>
              <a:xfrm>
                <a:off x="7238134" y="1782757"/>
                <a:ext cx="688412" cy="641883"/>
              </a:xfrm>
              <a:custGeom>
                <a:rect b="b" l="l" r="r" t="t"/>
                <a:pathLst>
                  <a:path extrusionOk="0" h="7684" w="8241">
                    <a:moveTo>
                      <a:pt x="4119" y="1"/>
                    </a:moveTo>
                    <a:cubicBezTo>
                      <a:pt x="3921" y="1"/>
                      <a:pt x="3726" y="12"/>
                      <a:pt x="3539" y="39"/>
                    </a:cubicBezTo>
                    <a:cubicBezTo>
                      <a:pt x="1461" y="358"/>
                      <a:pt x="1" y="2344"/>
                      <a:pt x="320" y="4421"/>
                    </a:cubicBezTo>
                    <a:cubicBezTo>
                      <a:pt x="610" y="6306"/>
                      <a:pt x="2253" y="7683"/>
                      <a:pt x="4124" y="7683"/>
                    </a:cubicBezTo>
                    <a:cubicBezTo>
                      <a:pt x="4315" y="7683"/>
                      <a:pt x="4508" y="7669"/>
                      <a:pt x="4703" y="7639"/>
                    </a:cubicBezTo>
                    <a:cubicBezTo>
                      <a:pt x="6780" y="7320"/>
                      <a:pt x="8241" y="5357"/>
                      <a:pt x="7921" y="3257"/>
                    </a:cubicBezTo>
                    <a:lnTo>
                      <a:pt x="7921" y="3257"/>
                    </a:lnTo>
                    <a:lnTo>
                      <a:pt x="4109" y="3850"/>
                    </a:lnTo>
                    <a:lnTo>
                      <a:pt x="4543" y="16"/>
                    </a:lnTo>
                    <a:cubicBezTo>
                      <a:pt x="4401" y="6"/>
                      <a:pt x="4259" y="1"/>
                      <a:pt x="411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3"/>
              <p:cNvSpPr/>
              <p:nvPr/>
            </p:nvSpPr>
            <p:spPr>
              <a:xfrm>
                <a:off x="7646193" y="1785932"/>
                <a:ext cx="242251" cy="246094"/>
              </a:xfrm>
              <a:custGeom>
                <a:rect b="b" l="l" r="r" t="t"/>
                <a:pathLst>
                  <a:path extrusionOk="0" h="2946" w="2900">
                    <a:moveTo>
                      <a:pt x="457" y="1"/>
                    </a:moveTo>
                    <a:lnTo>
                      <a:pt x="0" y="2945"/>
                    </a:lnTo>
                    <a:lnTo>
                      <a:pt x="0" y="2945"/>
                    </a:lnTo>
                    <a:lnTo>
                      <a:pt x="2899" y="2397"/>
                    </a:lnTo>
                    <a:cubicBezTo>
                      <a:pt x="2899" y="2397"/>
                      <a:pt x="2465" y="754"/>
                      <a:pt x="457"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43"/>
            <p:cNvGrpSpPr/>
            <p:nvPr/>
          </p:nvGrpSpPr>
          <p:grpSpPr>
            <a:xfrm flipH="1">
              <a:off x="5784294" y="1478863"/>
              <a:ext cx="2646606" cy="3113797"/>
              <a:chOff x="5708976" y="1478863"/>
              <a:chExt cx="2646606" cy="3113797"/>
            </a:xfrm>
          </p:grpSpPr>
          <p:sp>
            <p:nvSpPr>
              <p:cNvPr id="1015" name="Google Shape;1015;p43"/>
              <p:cNvSpPr/>
              <p:nvPr/>
            </p:nvSpPr>
            <p:spPr>
              <a:xfrm>
                <a:off x="7171391" y="2444259"/>
                <a:ext cx="169827" cy="180686"/>
              </a:xfrm>
              <a:custGeom>
                <a:rect b="b" l="l" r="r" t="t"/>
                <a:pathLst>
                  <a:path extrusionOk="0" h="2163" w="2033">
                    <a:moveTo>
                      <a:pt x="1460" y="0"/>
                    </a:moveTo>
                    <a:cubicBezTo>
                      <a:pt x="1317" y="0"/>
                      <a:pt x="1173" y="107"/>
                      <a:pt x="1051" y="245"/>
                    </a:cubicBezTo>
                    <a:cubicBezTo>
                      <a:pt x="868" y="428"/>
                      <a:pt x="1" y="1295"/>
                      <a:pt x="1" y="1295"/>
                    </a:cubicBezTo>
                    <a:lnTo>
                      <a:pt x="891" y="2163"/>
                    </a:lnTo>
                    <a:cubicBezTo>
                      <a:pt x="891" y="2163"/>
                      <a:pt x="1667" y="1387"/>
                      <a:pt x="1850" y="1181"/>
                    </a:cubicBezTo>
                    <a:cubicBezTo>
                      <a:pt x="2032" y="976"/>
                      <a:pt x="1850" y="291"/>
                      <a:pt x="1667" y="86"/>
                    </a:cubicBezTo>
                    <a:cubicBezTo>
                      <a:pt x="1600" y="26"/>
                      <a:pt x="1530" y="0"/>
                      <a:pt x="14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3"/>
              <p:cNvSpPr/>
              <p:nvPr/>
            </p:nvSpPr>
            <p:spPr>
              <a:xfrm>
                <a:off x="6492601" y="2362981"/>
                <a:ext cx="779966" cy="586082"/>
              </a:xfrm>
              <a:custGeom>
                <a:rect b="b" l="l" r="r" t="t"/>
                <a:pathLst>
                  <a:path extrusionOk="0" h="7016" w="9337">
                    <a:moveTo>
                      <a:pt x="168" y="1"/>
                    </a:moveTo>
                    <a:cubicBezTo>
                      <a:pt x="116" y="1"/>
                      <a:pt x="92" y="9"/>
                      <a:pt x="92" y="9"/>
                    </a:cubicBezTo>
                    <a:cubicBezTo>
                      <a:pt x="92" y="9"/>
                      <a:pt x="1" y="3113"/>
                      <a:pt x="1165" y="5121"/>
                    </a:cubicBezTo>
                    <a:cubicBezTo>
                      <a:pt x="2058" y="6650"/>
                      <a:pt x="3002" y="7015"/>
                      <a:pt x="3833" y="7015"/>
                    </a:cubicBezTo>
                    <a:cubicBezTo>
                      <a:pt x="4107" y="7015"/>
                      <a:pt x="4368" y="6976"/>
                      <a:pt x="4612" y="6925"/>
                    </a:cubicBezTo>
                    <a:cubicBezTo>
                      <a:pt x="6369" y="6537"/>
                      <a:pt x="9336" y="3547"/>
                      <a:pt x="9336" y="3547"/>
                    </a:cubicBezTo>
                    <a:lnTo>
                      <a:pt x="7990" y="2063"/>
                    </a:lnTo>
                    <a:lnTo>
                      <a:pt x="4292" y="3136"/>
                    </a:lnTo>
                    <a:cubicBezTo>
                      <a:pt x="1558" y="228"/>
                      <a:pt x="44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3"/>
              <p:cNvSpPr/>
              <p:nvPr/>
            </p:nvSpPr>
            <p:spPr>
              <a:xfrm>
                <a:off x="6492601" y="2337002"/>
                <a:ext cx="779966" cy="623505"/>
              </a:xfrm>
              <a:custGeom>
                <a:rect b="b" l="l" r="r" t="t"/>
                <a:pathLst>
                  <a:path extrusionOk="0" fill="none" h="7464" w="9337">
                    <a:moveTo>
                      <a:pt x="92" y="320"/>
                    </a:moveTo>
                    <a:cubicBezTo>
                      <a:pt x="92" y="320"/>
                      <a:pt x="1051" y="0"/>
                      <a:pt x="4292" y="3447"/>
                    </a:cubicBezTo>
                    <a:lnTo>
                      <a:pt x="7990" y="2374"/>
                    </a:lnTo>
                    <a:lnTo>
                      <a:pt x="9336" y="3858"/>
                    </a:lnTo>
                    <a:cubicBezTo>
                      <a:pt x="9336" y="3858"/>
                      <a:pt x="6369" y="6848"/>
                      <a:pt x="4612" y="7236"/>
                    </a:cubicBezTo>
                    <a:cubicBezTo>
                      <a:pt x="3630" y="7441"/>
                      <a:pt x="2352" y="7464"/>
                      <a:pt x="1165" y="5432"/>
                    </a:cubicBezTo>
                    <a:cubicBezTo>
                      <a:pt x="1" y="3424"/>
                      <a:pt x="92" y="320"/>
                      <a:pt x="92" y="32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3"/>
              <p:cNvSpPr/>
              <p:nvPr/>
            </p:nvSpPr>
            <p:spPr>
              <a:xfrm>
                <a:off x="7093204" y="2535227"/>
                <a:ext cx="179350" cy="177428"/>
              </a:xfrm>
              <a:custGeom>
                <a:rect b="b" l="l" r="r" t="t"/>
                <a:pathLst>
                  <a:path extrusionOk="0" h="2124" w="2147">
                    <a:moveTo>
                      <a:pt x="800" y="1"/>
                    </a:moveTo>
                    <a:lnTo>
                      <a:pt x="1" y="298"/>
                    </a:lnTo>
                    <a:lnTo>
                      <a:pt x="1462" y="2124"/>
                    </a:lnTo>
                    <a:cubicBezTo>
                      <a:pt x="1827" y="1736"/>
                      <a:pt x="2146" y="1485"/>
                      <a:pt x="2146" y="1485"/>
                    </a:cubicBezTo>
                    <a:lnTo>
                      <a:pt x="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3"/>
              <p:cNvSpPr/>
              <p:nvPr/>
            </p:nvSpPr>
            <p:spPr>
              <a:xfrm>
                <a:off x="7093204" y="2535227"/>
                <a:ext cx="179350" cy="177428"/>
              </a:xfrm>
              <a:custGeom>
                <a:rect b="b" l="l" r="r" t="t"/>
                <a:pathLst>
                  <a:path extrusionOk="0" fill="none" h="2124" w="2147">
                    <a:moveTo>
                      <a:pt x="1462" y="2124"/>
                    </a:moveTo>
                    <a:cubicBezTo>
                      <a:pt x="1827" y="1736"/>
                      <a:pt x="2146" y="1485"/>
                      <a:pt x="2146" y="1485"/>
                    </a:cubicBezTo>
                    <a:lnTo>
                      <a:pt x="800" y="1"/>
                    </a:lnTo>
                    <a:lnTo>
                      <a:pt x="1" y="298"/>
                    </a:ln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3"/>
              <p:cNvSpPr/>
              <p:nvPr/>
            </p:nvSpPr>
            <p:spPr>
              <a:xfrm>
                <a:off x="6790062" y="2617256"/>
                <a:ext cx="87795" cy="57305"/>
              </a:xfrm>
              <a:custGeom>
                <a:rect b="b" l="l" r="r" t="t"/>
                <a:pathLst>
                  <a:path extrusionOk="0" fill="none" h="686" w="1051">
                    <a:moveTo>
                      <a:pt x="1" y="685"/>
                    </a:moveTo>
                    <a:cubicBezTo>
                      <a:pt x="1" y="685"/>
                      <a:pt x="480" y="160"/>
                      <a:pt x="1051" y="0"/>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3"/>
              <p:cNvSpPr/>
              <p:nvPr/>
            </p:nvSpPr>
            <p:spPr>
              <a:xfrm>
                <a:off x="6523174" y="4199798"/>
                <a:ext cx="120207" cy="192632"/>
              </a:xfrm>
              <a:custGeom>
                <a:rect b="b" l="l" r="r" t="t"/>
                <a:pathLst>
                  <a:path extrusionOk="0" h="2306" w="1439">
                    <a:moveTo>
                      <a:pt x="1438" y="0"/>
                    </a:moveTo>
                    <a:lnTo>
                      <a:pt x="23" y="114"/>
                    </a:lnTo>
                    <a:lnTo>
                      <a:pt x="0" y="2306"/>
                    </a:lnTo>
                    <a:lnTo>
                      <a:pt x="0" y="2306"/>
                    </a:lnTo>
                    <a:lnTo>
                      <a:pt x="1324" y="2077"/>
                    </a:lnTo>
                    <a:lnTo>
                      <a:pt x="1438"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3"/>
              <p:cNvSpPr/>
              <p:nvPr/>
            </p:nvSpPr>
            <p:spPr>
              <a:xfrm>
                <a:off x="6469796" y="4338964"/>
                <a:ext cx="423355" cy="253696"/>
              </a:xfrm>
              <a:custGeom>
                <a:rect b="b" l="l" r="r" t="t"/>
                <a:pathLst>
                  <a:path extrusionOk="0" h="3037" w="5068">
                    <a:moveTo>
                      <a:pt x="114" y="1"/>
                    </a:moveTo>
                    <a:lnTo>
                      <a:pt x="0" y="3014"/>
                    </a:lnTo>
                    <a:lnTo>
                      <a:pt x="5067" y="3036"/>
                    </a:lnTo>
                    <a:lnTo>
                      <a:pt x="2556" y="1347"/>
                    </a:lnTo>
                    <a:lnTo>
                      <a:pt x="2488" y="183"/>
                    </a:lnTo>
                    <a:lnTo>
                      <a:pt x="11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3"/>
              <p:cNvSpPr/>
              <p:nvPr/>
            </p:nvSpPr>
            <p:spPr>
              <a:xfrm>
                <a:off x="6742448" y="4485816"/>
                <a:ext cx="26731" cy="59143"/>
              </a:xfrm>
              <a:custGeom>
                <a:rect b="b" l="l" r="r" t="t"/>
                <a:pathLst>
                  <a:path extrusionOk="0" fill="none" h="708" w="320">
                    <a:moveTo>
                      <a:pt x="320" y="0"/>
                    </a:moveTo>
                    <a:lnTo>
                      <a:pt x="0" y="708"/>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6704274" y="4464849"/>
                <a:ext cx="26815" cy="57221"/>
              </a:xfrm>
              <a:custGeom>
                <a:rect b="b" l="l" r="r" t="t"/>
                <a:pathLst>
                  <a:path extrusionOk="0" fill="none" h="685" w="321">
                    <a:moveTo>
                      <a:pt x="320" y="0"/>
                    </a:moveTo>
                    <a:lnTo>
                      <a:pt x="1"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6700431" y="4331363"/>
                <a:ext cx="110684" cy="123966"/>
              </a:xfrm>
              <a:custGeom>
                <a:rect b="b" l="l" r="r" t="t"/>
                <a:pathLst>
                  <a:path extrusionOk="0" fill="none" h="1484" w="1325">
                    <a:moveTo>
                      <a:pt x="1" y="1484"/>
                    </a:moveTo>
                    <a:cubicBezTo>
                      <a:pt x="1" y="1484"/>
                      <a:pt x="1325" y="959"/>
                      <a:pt x="1096" y="594"/>
                    </a:cubicBezTo>
                    <a:cubicBezTo>
                      <a:pt x="754" y="0"/>
                      <a:pt x="1" y="1484"/>
                      <a:pt x="1" y="148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6698593" y="4350408"/>
                <a:ext cx="26731" cy="106841"/>
              </a:xfrm>
              <a:custGeom>
                <a:rect b="b" l="l" r="r" t="t"/>
                <a:pathLst>
                  <a:path extrusionOk="0" fill="none" h="1279" w="320">
                    <a:moveTo>
                      <a:pt x="320" y="1"/>
                    </a:moveTo>
                    <a:lnTo>
                      <a:pt x="0" y="127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3"/>
              <p:cNvSpPr/>
              <p:nvPr/>
            </p:nvSpPr>
            <p:spPr>
              <a:xfrm>
                <a:off x="6473555" y="4479969"/>
                <a:ext cx="87795" cy="110767"/>
              </a:xfrm>
              <a:custGeom>
                <a:rect b="b" l="l" r="r" t="t"/>
                <a:pathLst>
                  <a:path extrusionOk="0" h="1326" w="1051">
                    <a:moveTo>
                      <a:pt x="155" y="1"/>
                    </a:moveTo>
                    <a:cubicBezTo>
                      <a:pt x="142" y="1"/>
                      <a:pt x="128" y="1"/>
                      <a:pt x="115" y="2"/>
                    </a:cubicBezTo>
                    <a:lnTo>
                      <a:pt x="1" y="2"/>
                    </a:lnTo>
                    <a:lnTo>
                      <a:pt x="1" y="70"/>
                    </a:lnTo>
                    <a:cubicBezTo>
                      <a:pt x="23" y="70"/>
                      <a:pt x="69" y="47"/>
                      <a:pt x="115" y="47"/>
                    </a:cubicBezTo>
                    <a:cubicBezTo>
                      <a:pt x="571" y="47"/>
                      <a:pt x="959" y="390"/>
                      <a:pt x="982" y="869"/>
                    </a:cubicBezTo>
                    <a:cubicBezTo>
                      <a:pt x="1005" y="1029"/>
                      <a:pt x="959" y="1189"/>
                      <a:pt x="868" y="1326"/>
                    </a:cubicBezTo>
                    <a:lnTo>
                      <a:pt x="936" y="1326"/>
                    </a:lnTo>
                    <a:cubicBezTo>
                      <a:pt x="1005" y="1189"/>
                      <a:pt x="1051" y="1029"/>
                      <a:pt x="1051" y="869"/>
                    </a:cubicBezTo>
                    <a:cubicBezTo>
                      <a:pt x="1028" y="381"/>
                      <a:pt x="618"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3"/>
              <p:cNvSpPr/>
              <p:nvPr/>
            </p:nvSpPr>
            <p:spPr>
              <a:xfrm>
                <a:off x="6364878" y="3072931"/>
                <a:ext cx="387185" cy="1168905"/>
              </a:xfrm>
              <a:custGeom>
                <a:rect b="b" l="l" r="r" t="t"/>
                <a:pathLst>
                  <a:path extrusionOk="0" h="13993" w="4635">
                    <a:moveTo>
                      <a:pt x="1" y="1"/>
                    </a:moveTo>
                    <a:lnTo>
                      <a:pt x="708" y="13992"/>
                    </a:lnTo>
                    <a:lnTo>
                      <a:pt x="3995" y="13924"/>
                    </a:lnTo>
                    <a:lnTo>
                      <a:pt x="4634" y="23"/>
                    </a:lnTo>
                    <a:lnTo>
                      <a:pt x="1"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3"/>
              <p:cNvSpPr/>
              <p:nvPr/>
            </p:nvSpPr>
            <p:spPr>
              <a:xfrm>
                <a:off x="6364878" y="3072931"/>
                <a:ext cx="59226" cy="1168905"/>
              </a:xfrm>
              <a:custGeom>
                <a:rect b="b" l="l" r="r" t="t"/>
                <a:pathLst>
                  <a:path extrusionOk="0" fill="none" h="13993" w="709">
                    <a:moveTo>
                      <a:pt x="1" y="1"/>
                    </a:moveTo>
                    <a:lnTo>
                      <a:pt x="708" y="13992"/>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3"/>
              <p:cNvSpPr/>
              <p:nvPr/>
            </p:nvSpPr>
            <p:spPr>
              <a:xfrm>
                <a:off x="6418256" y="4131133"/>
                <a:ext cx="284186" cy="84"/>
              </a:xfrm>
              <a:custGeom>
                <a:rect b="b" l="l" r="r" t="t"/>
                <a:pathLst>
                  <a:path extrusionOk="0" fill="none" h="1" w="3402">
                    <a:moveTo>
                      <a:pt x="1" y="1"/>
                    </a:moveTo>
                    <a:lnTo>
                      <a:pt x="3402" y="1"/>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3"/>
              <p:cNvSpPr/>
              <p:nvPr/>
            </p:nvSpPr>
            <p:spPr>
              <a:xfrm>
                <a:off x="5994993" y="4188354"/>
                <a:ext cx="145017" cy="215520"/>
              </a:xfrm>
              <a:custGeom>
                <a:rect b="b" l="l" r="r" t="t"/>
                <a:pathLst>
                  <a:path extrusionOk="0" h="2580" w="1736">
                    <a:moveTo>
                      <a:pt x="389" y="0"/>
                    </a:moveTo>
                    <a:lnTo>
                      <a:pt x="1" y="2055"/>
                    </a:lnTo>
                    <a:lnTo>
                      <a:pt x="1256" y="2580"/>
                    </a:lnTo>
                    <a:lnTo>
                      <a:pt x="1735" y="434"/>
                    </a:lnTo>
                    <a:lnTo>
                      <a:pt x="389"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3"/>
              <p:cNvSpPr/>
              <p:nvPr/>
            </p:nvSpPr>
            <p:spPr>
              <a:xfrm>
                <a:off x="5708976" y="4340886"/>
                <a:ext cx="440564" cy="249853"/>
              </a:xfrm>
              <a:custGeom>
                <a:rect b="b" l="l" r="r" t="t"/>
                <a:pathLst>
                  <a:path extrusionOk="0" h="2991" w="5274">
                    <a:moveTo>
                      <a:pt x="5273" y="0"/>
                    </a:moveTo>
                    <a:lnTo>
                      <a:pt x="2831" y="115"/>
                    </a:lnTo>
                    <a:lnTo>
                      <a:pt x="2511" y="1301"/>
                    </a:lnTo>
                    <a:lnTo>
                      <a:pt x="1" y="2991"/>
                    </a:lnTo>
                    <a:lnTo>
                      <a:pt x="5068" y="2968"/>
                    </a:lnTo>
                    <a:lnTo>
                      <a:pt x="527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3"/>
              <p:cNvSpPr/>
              <p:nvPr/>
            </p:nvSpPr>
            <p:spPr>
              <a:xfrm>
                <a:off x="5871030" y="4462928"/>
                <a:ext cx="26815" cy="57221"/>
              </a:xfrm>
              <a:custGeom>
                <a:rect b="b" l="l" r="r" t="t"/>
                <a:pathLst>
                  <a:path extrusionOk="0" fill="none" h="685" w="321">
                    <a:moveTo>
                      <a:pt x="1" y="0"/>
                    </a:moveTo>
                    <a:lnTo>
                      <a:pt x="320"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3"/>
              <p:cNvSpPr/>
              <p:nvPr/>
            </p:nvSpPr>
            <p:spPr>
              <a:xfrm>
                <a:off x="5792927" y="4329441"/>
                <a:ext cx="108763" cy="124049"/>
              </a:xfrm>
              <a:custGeom>
                <a:rect b="b" l="l" r="r" t="t"/>
                <a:pathLst>
                  <a:path extrusionOk="0" fill="none" h="1485" w="1302">
                    <a:moveTo>
                      <a:pt x="1301" y="1484"/>
                    </a:moveTo>
                    <a:cubicBezTo>
                      <a:pt x="1301" y="1484"/>
                      <a:pt x="0" y="959"/>
                      <a:pt x="205" y="594"/>
                    </a:cubicBezTo>
                    <a:cubicBezTo>
                      <a:pt x="548" y="0"/>
                      <a:pt x="1301" y="1484"/>
                      <a:pt x="1301" y="148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3"/>
              <p:cNvSpPr/>
              <p:nvPr/>
            </p:nvSpPr>
            <p:spPr>
              <a:xfrm>
                <a:off x="5876794" y="4348487"/>
                <a:ext cx="26731" cy="106841"/>
              </a:xfrm>
              <a:custGeom>
                <a:rect b="b" l="l" r="r" t="t"/>
                <a:pathLst>
                  <a:path extrusionOk="0" fill="none" h="1279" w="320">
                    <a:moveTo>
                      <a:pt x="0" y="1"/>
                    </a:moveTo>
                    <a:lnTo>
                      <a:pt x="320" y="127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3"/>
              <p:cNvSpPr/>
              <p:nvPr/>
            </p:nvSpPr>
            <p:spPr>
              <a:xfrm>
                <a:off x="6040770" y="4478047"/>
                <a:ext cx="97318" cy="110767"/>
              </a:xfrm>
              <a:custGeom>
                <a:rect b="b" l="l" r="r" t="t"/>
                <a:pathLst>
                  <a:path extrusionOk="0" h="1326" w="1165">
                    <a:moveTo>
                      <a:pt x="896" y="1"/>
                    </a:moveTo>
                    <a:cubicBezTo>
                      <a:pt x="433" y="1"/>
                      <a:pt x="22" y="381"/>
                      <a:pt x="0" y="869"/>
                    </a:cubicBezTo>
                    <a:cubicBezTo>
                      <a:pt x="0" y="1029"/>
                      <a:pt x="46" y="1189"/>
                      <a:pt x="114" y="1326"/>
                    </a:cubicBezTo>
                    <a:lnTo>
                      <a:pt x="183" y="1326"/>
                    </a:lnTo>
                    <a:cubicBezTo>
                      <a:pt x="92" y="1189"/>
                      <a:pt x="69" y="1029"/>
                      <a:pt x="69" y="869"/>
                    </a:cubicBezTo>
                    <a:cubicBezTo>
                      <a:pt x="91" y="426"/>
                      <a:pt x="457" y="69"/>
                      <a:pt x="896" y="69"/>
                    </a:cubicBezTo>
                    <a:cubicBezTo>
                      <a:pt x="909" y="69"/>
                      <a:pt x="923" y="70"/>
                      <a:pt x="936" y="70"/>
                    </a:cubicBezTo>
                    <a:cubicBezTo>
                      <a:pt x="982" y="70"/>
                      <a:pt x="1119" y="93"/>
                      <a:pt x="1164" y="93"/>
                    </a:cubicBezTo>
                    <a:lnTo>
                      <a:pt x="1164" y="25"/>
                    </a:lnTo>
                    <a:cubicBezTo>
                      <a:pt x="1142" y="25"/>
                      <a:pt x="982" y="2"/>
                      <a:pt x="936" y="2"/>
                    </a:cubicBezTo>
                    <a:cubicBezTo>
                      <a:pt x="923" y="1"/>
                      <a:pt x="909" y="1"/>
                      <a:pt x="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3"/>
              <p:cNvSpPr/>
              <p:nvPr/>
            </p:nvSpPr>
            <p:spPr>
              <a:xfrm>
                <a:off x="5958740" y="3093898"/>
                <a:ext cx="591177" cy="1178428"/>
              </a:xfrm>
              <a:custGeom>
                <a:rect b="b" l="l" r="r" t="t"/>
                <a:pathLst>
                  <a:path extrusionOk="0" h="14107" w="7077">
                    <a:moveTo>
                      <a:pt x="2489" y="1"/>
                    </a:moveTo>
                    <a:lnTo>
                      <a:pt x="1" y="13376"/>
                    </a:lnTo>
                    <a:lnTo>
                      <a:pt x="3379" y="14107"/>
                    </a:lnTo>
                    <a:lnTo>
                      <a:pt x="7077" y="229"/>
                    </a:lnTo>
                    <a:lnTo>
                      <a:pt x="2489"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3"/>
              <p:cNvSpPr/>
              <p:nvPr/>
            </p:nvSpPr>
            <p:spPr>
              <a:xfrm>
                <a:off x="6240915" y="3215941"/>
                <a:ext cx="366217" cy="1056384"/>
              </a:xfrm>
              <a:custGeom>
                <a:rect b="b" l="l" r="r" t="t"/>
                <a:pathLst>
                  <a:path extrusionOk="0" fill="none" h="12646" w="4384">
                    <a:moveTo>
                      <a:pt x="1" y="12646"/>
                    </a:moveTo>
                    <a:lnTo>
                      <a:pt x="3379" y="0"/>
                    </a:lnTo>
                    <a:lnTo>
                      <a:pt x="4383" y="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3"/>
              <p:cNvSpPr/>
              <p:nvPr/>
            </p:nvSpPr>
            <p:spPr>
              <a:xfrm>
                <a:off x="6128479" y="3202575"/>
                <a:ext cx="139253" cy="103082"/>
              </a:xfrm>
              <a:custGeom>
                <a:rect b="b" l="l" r="r" t="t"/>
                <a:pathLst>
                  <a:path extrusionOk="0" fill="none" h="1234" w="1667">
                    <a:moveTo>
                      <a:pt x="0" y="1233"/>
                    </a:moveTo>
                    <a:cubicBezTo>
                      <a:pt x="0" y="1233"/>
                      <a:pt x="1050" y="1233"/>
                      <a:pt x="1667" y="1"/>
                    </a:cubicBezTo>
                  </a:path>
                </a:pathLst>
              </a:custGeom>
              <a:noFill/>
              <a:ln cap="rnd" cmpd="sng" w="2275">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3"/>
              <p:cNvSpPr/>
              <p:nvPr/>
            </p:nvSpPr>
            <p:spPr>
              <a:xfrm>
                <a:off x="5975948" y="4121610"/>
                <a:ext cx="287945" cy="61064"/>
              </a:xfrm>
              <a:custGeom>
                <a:rect b="b" l="l" r="r" t="t"/>
                <a:pathLst>
                  <a:path extrusionOk="0" fill="none" h="731" w="3447">
                    <a:moveTo>
                      <a:pt x="0" y="0"/>
                    </a:moveTo>
                    <a:lnTo>
                      <a:pt x="3447" y="731"/>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3"/>
              <p:cNvSpPr/>
              <p:nvPr/>
            </p:nvSpPr>
            <p:spPr>
              <a:xfrm>
                <a:off x="6143682" y="2382695"/>
                <a:ext cx="621667" cy="758999"/>
              </a:xfrm>
              <a:custGeom>
                <a:rect b="b" l="l" r="r" t="t"/>
                <a:pathLst>
                  <a:path extrusionOk="0" h="9086" w="7442">
                    <a:moveTo>
                      <a:pt x="3149" y="1"/>
                    </a:moveTo>
                    <a:cubicBezTo>
                      <a:pt x="2185" y="1"/>
                      <a:pt x="433" y="1340"/>
                      <a:pt x="206" y="3128"/>
                    </a:cubicBezTo>
                    <a:cubicBezTo>
                      <a:pt x="1" y="4931"/>
                      <a:pt x="1" y="9085"/>
                      <a:pt x="1" y="9085"/>
                    </a:cubicBezTo>
                    <a:lnTo>
                      <a:pt x="7442" y="9085"/>
                    </a:lnTo>
                    <a:lnTo>
                      <a:pt x="6894" y="3516"/>
                    </a:lnTo>
                    <a:lnTo>
                      <a:pt x="4931" y="252"/>
                    </a:lnTo>
                    <a:cubicBezTo>
                      <a:pt x="4931" y="252"/>
                      <a:pt x="4109" y="47"/>
                      <a:pt x="3174" y="1"/>
                    </a:cubicBezTo>
                    <a:cubicBezTo>
                      <a:pt x="3166" y="1"/>
                      <a:pt x="3158" y="1"/>
                      <a:pt x="3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3"/>
              <p:cNvSpPr/>
              <p:nvPr/>
            </p:nvSpPr>
            <p:spPr>
              <a:xfrm>
                <a:off x="6143682" y="2380857"/>
                <a:ext cx="621667" cy="760837"/>
              </a:xfrm>
              <a:custGeom>
                <a:rect b="b" l="l" r="r" t="t"/>
                <a:pathLst>
                  <a:path extrusionOk="0" fill="none" h="9108" w="7442">
                    <a:moveTo>
                      <a:pt x="6666" y="3173"/>
                    </a:moveTo>
                    <a:lnTo>
                      <a:pt x="7442" y="9107"/>
                    </a:lnTo>
                    <a:lnTo>
                      <a:pt x="1" y="9107"/>
                    </a:lnTo>
                    <a:cubicBezTo>
                      <a:pt x="1" y="9107"/>
                      <a:pt x="1" y="4953"/>
                      <a:pt x="206" y="3150"/>
                    </a:cubicBezTo>
                    <a:cubicBezTo>
                      <a:pt x="435" y="1347"/>
                      <a:pt x="2215" y="0"/>
                      <a:pt x="3174" y="23"/>
                    </a:cubicBezTo>
                    <a:cubicBezTo>
                      <a:pt x="4109" y="69"/>
                      <a:pt x="4931" y="274"/>
                      <a:pt x="4931"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3"/>
              <p:cNvSpPr/>
              <p:nvPr/>
            </p:nvSpPr>
            <p:spPr>
              <a:xfrm>
                <a:off x="6143682" y="3042442"/>
                <a:ext cx="621667" cy="99240"/>
              </a:xfrm>
              <a:custGeom>
                <a:rect b="b" l="l" r="r" t="t"/>
                <a:pathLst>
                  <a:path extrusionOk="0" h="1188" w="7442">
                    <a:moveTo>
                      <a:pt x="24" y="0"/>
                    </a:moveTo>
                    <a:cubicBezTo>
                      <a:pt x="1" y="708"/>
                      <a:pt x="1" y="1187"/>
                      <a:pt x="1" y="1187"/>
                    </a:cubicBezTo>
                    <a:lnTo>
                      <a:pt x="7442" y="1187"/>
                    </a:lnTo>
                    <a:lnTo>
                      <a:pt x="72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3"/>
              <p:cNvSpPr/>
              <p:nvPr/>
            </p:nvSpPr>
            <p:spPr>
              <a:xfrm>
                <a:off x="6143682" y="3042442"/>
                <a:ext cx="621667" cy="99240"/>
              </a:xfrm>
              <a:custGeom>
                <a:rect b="b" l="l" r="r" t="t"/>
                <a:pathLst>
                  <a:path extrusionOk="0" fill="none" h="1188" w="7442">
                    <a:moveTo>
                      <a:pt x="1" y="1187"/>
                    </a:moveTo>
                    <a:lnTo>
                      <a:pt x="7442" y="1187"/>
                    </a:lnTo>
                    <a:lnTo>
                      <a:pt x="7282" y="0"/>
                    </a:lnTo>
                    <a:lnTo>
                      <a:pt x="24" y="0"/>
                    </a:lnTo>
                    <a:cubicBezTo>
                      <a:pt x="1" y="708"/>
                      <a:pt x="1" y="1187"/>
                      <a:pt x="1" y="1187"/>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3"/>
              <p:cNvSpPr/>
              <p:nvPr/>
            </p:nvSpPr>
            <p:spPr>
              <a:xfrm>
                <a:off x="6914025" y="2337002"/>
                <a:ext cx="499623" cy="427114"/>
              </a:xfrm>
              <a:custGeom>
                <a:rect b="b" l="l" r="r" t="t"/>
                <a:pathLst>
                  <a:path extrusionOk="0" h="5113" w="5981">
                    <a:moveTo>
                      <a:pt x="5364" y="0"/>
                    </a:moveTo>
                    <a:lnTo>
                      <a:pt x="0" y="4268"/>
                    </a:lnTo>
                    <a:lnTo>
                      <a:pt x="685" y="5113"/>
                    </a:lnTo>
                    <a:lnTo>
                      <a:pt x="5981" y="890"/>
                    </a:lnTo>
                    <a:lnTo>
                      <a:pt x="536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3"/>
              <p:cNvSpPr/>
              <p:nvPr/>
            </p:nvSpPr>
            <p:spPr>
              <a:xfrm>
                <a:off x="6292455" y="2674477"/>
                <a:ext cx="696014" cy="580401"/>
              </a:xfrm>
              <a:custGeom>
                <a:rect b="b" l="l" r="r" t="t"/>
                <a:pathLst>
                  <a:path extrusionOk="0" h="6948" w="8332">
                    <a:moveTo>
                      <a:pt x="7533" y="0"/>
                    </a:moveTo>
                    <a:lnTo>
                      <a:pt x="411" y="5615"/>
                    </a:lnTo>
                    <a:cubicBezTo>
                      <a:pt x="92" y="5866"/>
                      <a:pt x="0" y="6254"/>
                      <a:pt x="183" y="6482"/>
                    </a:cubicBezTo>
                    <a:lnTo>
                      <a:pt x="411" y="6779"/>
                    </a:lnTo>
                    <a:cubicBezTo>
                      <a:pt x="500" y="6891"/>
                      <a:pt x="644" y="6948"/>
                      <a:pt x="804" y="6948"/>
                    </a:cubicBezTo>
                    <a:cubicBezTo>
                      <a:pt x="973" y="6948"/>
                      <a:pt x="1161" y="6885"/>
                      <a:pt x="1324" y="6756"/>
                    </a:cubicBezTo>
                    <a:lnTo>
                      <a:pt x="8331" y="1073"/>
                    </a:lnTo>
                    <a:lnTo>
                      <a:pt x="7533"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3"/>
              <p:cNvSpPr/>
              <p:nvPr/>
            </p:nvSpPr>
            <p:spPr>
              <a:xfrm>
                <a:off x="7232454" y="1478863"/>
                <a:ext cx="1123128" cy="1102411"/>
              </a:xfrm>
              <a:custGeom>
                <a:rect b="b" l="l" r="r" t="t"/>
                <a:pathLst>
                  <a:path extrusionOk="0" h="13197" w="13445">
                    <a:moveTo>
                      <a:pt x="6825" y="1074"/>
                    </a:moveTo>
                    <a:cubicBezTo>
                      <a:pt x="7122" y="1074"/>
                      <a:pt x="7396" y="1120"/>
                      <a:pt x="7692" y="1166"/>
                    </a:cubicBezTo>
                    <a:cubicBezTo>
                      <a:pt x="7829" y="1189"/>
                      <a:pt x="7966" y="1211"/>
                      <a:pt x="8080" y="1234"/>
                    </a:cubicBezTo>
                    <a:cubicBezTo>
                      <a:pt x="8103" y="1234"/>
                      <a:pt x="8126" y="1257"/>
                      <a:pt x="8126" y="1257"/>
                    </a:cubicBezTo>
                    <a:cubicBezTo>
                      <a:pt x="8172" y="1257"/>
                      <a:pt x="8217" y="1280"/>
                      <a:pt x="8240" y="1280"/>
                    </a:cubicBezTo>
                    <a:cubicBezTo>
                      <a:pt x="8331" y="1303"/>
                      <a:pt x="8400" y="1326"/>
                      <a:pt x="8468" y="1348"/>
                    </a:cubicBezTo>
                    <a:cubicBezTo>
                      <a:pt x="8765" y="1440"/>
                      <a:pt x="9039" y="1577"/>
                      <a:pt x="9290" y="1691"/>
                    </a:cubicBezTo>
                    <a:cubicBezTo>
                      <a:pt x="9313" y="1714"/>
                      <a:pt x="9404" y="1759"/>
                      <a:pt x="9427" y="1759"/>
                    </a:cubicBezTo>
                    <a:cubicBezTo>
                      <a:pt x="9473" y="1805"/>
                      <a:pt x="9541" y="1828"/>
                      <a:pt x="9587" y="1873"/>
                    </a:cubicBezTo>
                    <a:cubicBezTo>
                      <a:pt x="9724" y="1942"/>
                      <a:pt x="9861" y="2033"/>
                      <a:pt x="9975" y="2124"/>
                    </a:cubicBezTo>
                    <a:cubicBezTo>
                      <a:pt x="10089" y="2216"/>
                      <a:pt x="10203" y="2307"/>
                      <a:pt x="10317" y="2398"/>
                    </a:cubicBezTo>
                    <a:cubicBezTo>
                      <a:pt x="10386" y="2444"/>
                      <a:pt x="10431" y="2490"/>
                      <a:pt x="10477" y="2535"/>
                    </a:cubicBezTo>
                    <a:cubicBezTo>
                      <a:pt x="10500" y="2558"/>
                      <a:pt x="10545" y="2581"/>
                      <a:pt x="10568" y="2604"/>
                    </a:cubicBezTo>
                    <a:cubicBezTo>
                      <a:pt x="10568" y="2604"/>
                      <a:pt x="10568" y="2604"/>
                      <a:pt x="10568" y="2627"/>
                    </a:cubicBezTo>
                    <a:cubicBezTo>
                      <a:pt x="10591" y="2627"/>
                      <a:pt x="10591" y="2627"/>
                      <a:pt x="10591" y="2649"/>
                    </a:cubicBezTo>
                    <a:cubicBezTo>
                      <a:pt x="10819" y="2878"/>
                      <a:pt x="11025" y="3106"/>
                      <a:pt x="11207" y="3357"/>
                    </a:cubicBezTo>
                    <a:cubicBezTo>
                      <a:pt x="11299" y="3494"/>
                      <a:pt x="11390" y="3608"/>
                      <a:pt x="11458" y="3745"/>
                    </a:cubicBezTo>
                    <a:lnTo>
                      <a:pt x="11481" y="3745"/>
                    </a:lnTo>
                    <a:cubicBezTo>
                      <a:pt x="11504" y="3791"/>
                      <a:pt x="11527" y="3813"/>
                      <a:pt x="11527" y="3836"/>
                    </a:cubicBezTo>
                    <a:cubicBezTo>
                      <a:pt x="11573" y="3928"/>
                      <a:pt x="11618" y="3996"/>
                      <a:pt x="11664" y="4087"/>
                    </a:cubicBezTo>
                    <a:cubicBezTo>
                      <a:pt x="11801" y="4338"/>
                      <a:pt x="11915" y="4612"/>
                      <a:pt x="12006" y="4909"/>
                    </a:cubicBezTo>
                    <a:cubicBezTo>
                      <a:pt x="12029" y="4955"/>
                      <a:pt x="12052" y="5023"/>
                      <a:pt x="12052" y="5092"/>
                    </a:cubicBezTo>
                    <a:cubicBezTo>
                      <a:pt x="12052" y="5090"/>
                      <a:pt x="12052" y="5089"/>
                      <a:pt x="12053" y="5089"/>
                    </a:cubicBezTo>
                    <a:cubicBezTo>
                      <a:pt x="12059" y="5089"/>
                      <a:pt x="12098" y="5208"/>
                      <a:pt x="12098" y="5229"/>
                    </a:cubicBezTo>
                    <a:cubicBezTo>
                      <a:pt x="12143" y="5366"/>
                      <a:pt x="12166" y="5525"/>
                      <a:pt x="12189" y="5662"/>
                    </a:cubicBezTo>
                    <a:cubicBezTo>
                      <a:pt x="12212" y="5822"/>
                      <a:pt x="12234" y="5959"/>
                      <a:pt x="12234" y="6096"/>
                    </a:cubicBezTo>
                    <a:cubicBezTo>
                      <a:pt x="12257" y="6165"/>
                      <a:pt x="12257" y="6233"/>
                      <a:pt x="12257" y="6301"/>
                    </a:cubicBezTo>
                    <a:cubicBezTo>
                      <a:pt x="12257" y="6347"/>
                      <a:pt x="12257" y="6393"/>
                      <a:pt x="12257" y="6416"/>
                    </a:cubicBezTo>
                    <a:cubicBezTo>
                      <a:pt x="12257" y="6438"/>
                      <a:pt x="12257" y="6484"/>
                      <a:pt x="12257" y="6507"/>
                    </a:cubicBezTo>
                    <a:cubicBezTo>
                      <a:pt x="12280" y="6781"/>
                      <a:pt x="12257" y="7055"/>
                      <a:pt x="12212" y="7351"/>
                    </a:cubicBezTo>
                    <a:cubicBezTo>
                      <a:pt x="12189" y="7488"/>
                      <a:pt x="12166" y="7625"/>
                      <a:pt x="12143" y="7762"/>
                    </a:cubicBezTo>
                    <a:cubicBezTo>
                      <a:pt x="12143" y="7831"/>
                      <a:pt x="12120" y="7876"/>
                      <a:pt x="12098" y="7945"/>
                    </a:cubicBezTo>
                    <a:cubicBezTo>
                      <a:pt x="12098" y="7945"/>
                      <a:pt x="12098" y="7968"/>
                      <a:pt x="12098" y="7968"/>
                    </a:cubicBezTo>
                    <a:cubicBezTo>
                      <a:pt x="12075" y="8013"/>
                      <a:pt x="12075" y="8059"/>
                      <a:pt x="12052" y="8105"/>
                    </a:cubicBezTo>
                    <a:cubicBezTo>
                      <a:pt x="11983" y="8401"/>
                      <a:pt x="11869" y="8675"/>
                      <a:pt x="11755" y="8949"/>
                    </a:cubicBezTo>
                    <a:cubicBezTo>
                      <a:pt x="11710" y="9018"/>
                      <a:pt x="11687" y="9086"/>
                      <a:pt x="11664" y="9132"/>
                    </a:cubicBezTo>
                    <a:cubicBezTo>
                      <a:pt x="11641" y="9155"/>
                      <a:pt x="11573" y="9269"/>
                      <a:pt x="11573" y="9269"/>
                    </a:cubicBezTo>
                    <a:cubicBezTo>
                      <a:pt x="11504" y="9406"/>
                      <a:pt x="11436" y="9543"/>
                      <a:pt x="11344" y="9657"/>
                    </a:cubicBezTo>
                    <a:cubicBezTo>
                      <a:pt x="11185" y="9908"/>
                      <a:pt x="11002" y="10136"/>
                      <a:pt x="10797" y="10364"/>
                    </a:cubicBezTo>
                    <a:cubicBezTo>
                      <a:pt x="10774" y="10387"/>
                      <a:pt x="10751" y="10410"/>
                      <a:pt x="10728" y="10433"/>
                    </a:cubicBezTo>
                    <a:cubicBezTo>
                      <a:pt x="10728" y="10456"/>
                      <a:pt x="10705" y="10456"/>
                      <a:pt x="10705" y="10456"/>
                    </a:cubicBezTo>
                    <a:cubicBezTo>
                      <a:pt x="10660" y="10501"/>
                      <a:pt x="10591" y="10570"/>
                      <a:pt x="10545" y="10615"/>
                    </a:cubicBezTo>
                    <a:cubicBezTo>
                      <a:pt x="10431" y="10730"/>
                      <a:pt x="10317" y="10821"/>
                      <a:pt x="10180" y="10935"/>
                    </a:cubicBezTo>
                    <a:cubicBezTo>
                      <a:pt x="10066" y="11026"/>
                      <a:pt x="9952" y="11118"/>
                      <a:pt x="9815" y="11186"/>
                    </a:cubicBezTo>
                    <a:cubicBezTo>
                      <a:pt x="9747" y="11232"/>
                      <a:pt x="9678" y="11277"/>
                      <a:pt x="9610" y="11323"/>
                    </a:cubicBezTo>
                    <a:cubicBezTo>
                      <a:pt x="9610" y="11323"/>
                      <a:pt x="9587" y="11346"/>
                      <a:pt x="9587" y="11346"/>
                    </a:cubicBezTo>
                    <a:cubicBezTo>
                      <a:pt x="9541" y="11369"/>
                      <a:pt x="9518" y="11391"/>
                      <a:pt x="9473" y="11414"/>
                    </a:cubicBezTo>
                    <a:cubicBezTo>
                      <a:pt x="9222" y="11551"/>
                      <a:pt x="8925" y="11688"/>
                      <a:pt x="8651" y="11802"/>
                    </a:cubicBezTo>
                    <a:cubicBezTo>
                      <a:pt x="8514" y="11848"/>
                      <a:pt x="8400" y="11871"/>
                      <a:pt x="8263" y="11916"/>
                    </a:cubicBezTo>
                    <a:cubicBezTo>
                      <a:pt x="8263" y="11916"/>
                      <a:pt x="8172" y="11939"/>
                      <a:pt x="8126" y="11962"/>
                    </a:cubicBezTo>
                    <a:cubicBezTo>
                      <a:pt x="8057" y="11962"/>
                      <a:pt x="7966" y="11985"/>
                      <a:pt x="7875" y="12008"/>
                    </a:cubicBezTo>
                    <a:cubicBezTo>
                      <a:pt x="7601" y="12076"/>
                      <a:pt x="7304" y="12099"/>
                      <a:pt x="7007" y="12122"/>
                    </a:cubicBezTo>
                    <a:lnTo>
                      <a:pt x="6688" y="12122"/>
                    </a:lnTo>
                    <a:cubicBezTo>
                      <a:pt x="6528" y="12122"/>
                      <a:pt x="6368" y="12122"/>
                      <a:pt x="6209" y="12099"/>
                    </a:cubicBezTo>
                    <a:cubicBezTo>
                      <a:pt x="6072" y="12076"/>
                      <a:pt x="5935" y="12076"/>
                      <a:pt x="5798" y="12053"/>
                    </a:cubicBezTo>
                    <a:cubicBezTo>
                      <a:pt x="5729" y="12031"/>
                      <a:pt x="5661" y="12031"/>
                      <a:pt x="5592" y="12008"/>
                    </a:cubicBezTo>
                    <a:cubicBezTo>
                      <a:pt x="5547" y="12008"/>
                      <a:pt x="5501" y="11985"/>
                      <a:pt x="5478" y="11985"/>
                    </a:cubicBezTo>
                    <a:cubicBezTo>
                      <a:pt x="5455" y="11985"/>
                      <a:pt x="5433" y="11962"/>
                      <a:pt x="5410" y="11962"/>
                    </a:cubicBezTo>
                    <a:cubicBezTo>
                      <a:pt x="5136" y="11894"/>
                      <a:pt x="4862" y="11802"/>
                      <a:pt x="4611" y="11711"/>
                    </a:cubicBezTo>
                    <a:cubicBezTo>
                      <a:pt x="4474" y="11643"/>
                      <a:pt x="4360" y="11597"/>
                      <a:pt x="4223" y="11528"/>
                    </a:cubicBezTo>
                    <a:cubicBezTo>
                      <a:pt x="4200" y="11506"/>
                      <a:pt x="4154" y="11483"/>
                      <a:pt x="4109" y="11460"/>
                    </a:cubicBezTo>
                    <a:lnTo>
                      <a:pt x="4086" y="11460"/>
                    </a:lnTo>
                    <a:cubicBezTo>
                      <a:pt x="4017" y="11414"/>
                      <a:pt x="3949" y="11369"/>
                      <a:pt x="3880" y="11346"/>
                    </a:cubicBezTo>
                    <a:cubicBezTo>
                      <a:pt x="3629" y="11186"/>
                      <a:pt x="3378" y="11003"/>
                      <a:pt x="3150" y="10798"/>
                    </a:cubicBezTo>
                    <a:cubicBezTo>
                      <a:pt x="3104" y="10752"/>
                      <a:pt x="3036" y="10707"/>
                      <a:pt x="2990" y="10661"/>
                    </a:cubicBezTo>
                    <a:cubicBezTo>
                      <a:pt x="2967" y="10638"/>
                      <a:pt x="2945" y="10615"/>
                      <a:pt x="2899" y="10593"/>
                    </a:cubicBezTo>
                    <a:cubicBezTo>
                      <a:pt x="2899" y="10570"/>
                      <a:pt x="2899" y="10570"/>
                      <a:pt x="2899" y="10570"/>
                    </a:cubicBezTo>
                    <a:cubicBezTo>
                      <a:pt x="2785" y="10456"/>
                      <a:pt x="2671" y="10342"/>
                      <a:pt x="2557" y="10227"/>
                    </a:cubicBezTo>
                    <a:cubicBezTo>
                      <a:pt x="2374" y="9976"/>
                      <a:pt x="2191" y="9725"/>
                      <a:pt x="2009" y="9474"/>
                    </a:cubicBezTo>
                    <a:cubicBezTo>
                      <a:pt x="2009" y="9451"/>
                      <a:pt x="2009" y="9451"/>
                      <a:pt x="2009" y="9451"/>
                    </a:cubicBezTo>
                    <a:cubicBezTo>
                      <a:pt x="1986" y="9406"/>
                      <a:pt x="1963" y="9383"/>
                      <a:pt x="1940" y="9337"/>
                    </a:cubicBezTo>
                    <a:cubicBezTo>
                      <a:pt x="1917" y="9292"/>
                      <a:pt x="1872" y="9223"/>
                      <a:pt x="1849" y="9177"/>
                    </a:cubicBezTo>
                    <a:cubicBezTo>
                      <a:pt x="1781" y="9018"/>
                      <a:pt x="1712" y="8881"/>
                      <a:pt x="1644" y="8721"/>
                    </a:cubicBezTo>
                    <a:cubicBezTo>
                      <a:pt x="1575" y="8584"/>
                      <a:pt x="1529" y="8447"/>
                      <a:pt x="1484" y="8310"/>
                    </a:cubicBezTo>
                    <a:cubicBezTo>
                      <a:pt x="1461" y="8242"/>
                      <a:pt x="1438" y="8173"/>
                      <a:pt x="1415" y="8105"/>
                    </a:cubicBezTo>
                    <a:cubicBezTo>
                      <a:pt x="1415" y="8105"/>
                      <a:pt x="1415" y="8105"/>
                      <a:pt x="1415" y="8082"/>
                    </a:cubicBezTo>
                    <a:cubicBezTo>
                      <a:pt x="1415" y="8036"/>
                      <a:pt x="1392" y="7991"/>
                      <a:pt x="1392" y="7945"/>
                    </a:cubicBezTo>
                    <a:cubicBezTo>
                      <a:pt x="1324" y="7671"/>
                      <a:pt x="1256" y="7374"/>
                      <a:pt x="1233" y="7078"/>
                    </a:cubicBezTo>
                    <a:cubicBezTo>
                      <a:pt x="1233" y="7009"/>
                      <a:pt x="1233" y="6941"/>
                      <a:pt x="1233" y="6872"/>
                    </a:cubicBezTo>
                    <a:cubicBezTo>
                      <a:pt x="1210" y="6849"/>
                      <a:pt x="1210" y="6804"/>
                      <a:pt x="1210" y="6781"/>
                    </a:cubicBezTo>
                    <a:cubicBezTo>
                      <a:pt x="1210" y="6781"/>
                      <a:pt x="1210" y="6735"/>
                      <a:pt x="1210" y="6712"/>
                    </a:cubicBezTo>
                    <a:cubicBezTo>
                      <a:pt x="1210" y="6689"/>
                      <a:pt x="1210" y="6644"/>
                      <a:pt x="1210" y="6644"/>
                    </a:cubicBezTo>
                    <a:cubicBezTo>
                      <a:pt x="1210" y="6598"/>
                      <a:pt x="1210" y="6575"/>
                      <a:pt x="1210" y="6553"/>
                    </a:cubicBezTo>
                    <a:cubicBezTo>
                      <a:pt x="1210" y="6461"/>
                      <a:pt x="1210" y="6393"/>
                      <a:pt x="1233" y="6301"/>
                    </a:cubicBezTo>
                    <a:cubicBezTo>
                      <a:pt x="1233" y="6005"/>
                      <a:pt x="1278" y="5708"/>
                      <a:pt x="1347" y="5411"/>
                    </a:cubicBezTo>
                    <a:cubicBezTo>
                      <a:pt x="1347" y="5388"/>
                      <a:pt x="1347" y="5366"/>
                      <a:pt x="1370" y="5320"/>
                    </a:cubicBezTo>
                    <a:cubicBezTo>
                      <a:pt x="1370" y="5308"/>
                      <a:pt x="1370" y="5280"/>
                      <a:pt x="1370" y="5251"/>
                    </a:cubicBezTo>
                    <a:cubicBezTo>
                      <a:pt x="1392" y="5229"/>
                      <a:pt x="1392" y="5183"/>
                      <a:pt x="1392" y="5183"/>
                    </a:cubicBezTo>
                    <a:cubicBezTo>
                      <a:pt x="1415" y="5160"/>
                      <a:pt x="1415" y="5137"/>
                      <a:pt x="1415" y="5092"/>
                    </a:cubicBezTo>
                    <a:cubicBezTo>
                      <a:pt x="1461" y="4955"/>
                      <a:pt x="1529" y="4795"/>
                      <a:pt x="1575" y="4658"/>
                    </a:cubicBezTo>
                    <a:cubicBezTo>
                      <a:pt x="1621" y="4521"/>
                      <a:pt x="1689" y="4384"/>
                      <a:pt x="1735" y="4247"/>
                    </a:cubicBezTo>
                    <a:cubicBezTo>
                      <a:pt x="1758" y="4202"/>
                      <a:pt x="1803" y="4133"/>
                      <a:pt x="1826" y="4087"/>
                    </a:cubicBezTo>
                    <a:cubicBezTo>
                      <a:pt x="1849" y="4042"/>
                      <a:pt x="1849" y="4019"/>
                      <a:pt x="1872" y="3973"/>
                    </a:cubicBezTo>
                    <a:cubicBezTo>
                      <a:pt x="1872" y="3973"/>
                      <a:pt x="1895" y="3950"/>
                      <a:pt x="1895" y="3950"/>
                    </a:cubicBezTo>
                    <a:cubicBezTo>
                      <a:pt x="1895" y="3950"/>
                      <a:pt x="1895" y="3950"/>
                      <a:pt x="1895" y="3928"/>
                    </a:cubicBezTo>
                    <a:cubicBezTo>
                      <a:pt x="2054" y="3677"/>
                      <a:pt x="2214" y="3425"/>
                      <a:pt x="2397" y="3197"/>
                    </a:cubicBezTo>
                    <a:cubicBezTo>
                      <a:pt x="2488" y="3083"/>
                      <a:pt x="2579" y="2969"/>
                      <a:pt x="2671" y="2855"/>
                    </a:cubicBezTo>
                    <a:cubicBezTo>
                      <a:pt x="2694" y="2832"/>
                      <a:pt x="2739" y="2786"/>
                      <a:pt x="2762" y="2764"/>
                    </a:cubicBezTo>
                    <a:cubicBezTo>
                      <a:pt x="2762" y="2764"/>
                      <a:pt x="2762" y="2764"/>
                      <a:pt x="2785" y="2741"/>
                    </a:cubicBezTo>
                    <a:cubicBezTo>
                      <a:pt x="2830" y="2695"/>
                      <a:pt x="2899" y="2627"/>
                      <a:pt x="2967" y="2581"/>
                    </a:cubicBezTo>
                    <a:cubicBezTo>
                      <a:pt x="3196" y="2376"/>
                      <a:pt x="3424" y="2170"/>
                      <a:pt x="3698" y="1987"/>
                    </a:cubicBezTo>
                    <a:cubicBezTo>
                      <a:pt x="3743" y="1965"/>
                      <a:pt x="3812" y="1919"/>
                      <a:pt x="3880" y="1873"/>
                    </a:cubicBezTo>
                    <a:lnTo>
                      <a:pt x="3903" y="1873"/>
                    </a:lnTo>
                    <a:cubicBezTo>
                      <a:pt x="3926" y="1851"/>
                      <a:pt x="3949" y="1828"/>
                      <a:pt x="3995" y="1805"/>
                    </a:cubicBezTo>
                    <a:cubicBezTo>
                      <a:pt x="4109" y="1736"/>
                      <a:pt x="4246" y="1668"/>
                      <a:pt x="4405" y="1599"/>
                    </a:cubicBezTo>
                    <a:cubicBezTo>
                      <a:pt x="4656" y="1485"/>
                      <a:pt x="4930" y="1371"/>
                      <a:pt x="5227" y="1280"/>
                    </a:cubicBezTo>
                    <a:cubicBezTo>
                      <a:pt x="5227" y="1280"/>
                      <a:pt x="5341" y="1257"/>
                      <a:pt x="5364" y="1257"/>
                    </a:cubicBezTo>
                    <a:cubicBezTo>
                      <a:pt x="5433" y="1234"/>
                      <a:pt x="5501" y="1211"/>
                      <a:pt x="5570" y="1189"/>
                    </a:cubicBezTo>
                    <a:cubicBezTo>
                      <a:pt x="5729" y="1166"/>
                      <a:pt x="5889" y="1143"/>
                      <a:pt x="6049" y="1120"/>
                    </a:cubicBezTo>
                    <a:cubicBezTo>
                      <a:pt x="6186" y="1097"/>
                      <a:pt x="6323" y="1097"/>
                      <a:pt x="6460" y="1074"/>
                    </a:cubicBezTo>
                    <a:close/>
                    <a:moveTo>
                      <a:pt x="6756" y="1"/>
                    </a:moveTo>
                    <a:cubicBezTo>
                      <a:pt x="5428" y="1"/>
                      <a:pt x="4145" y="388"/>
                      <a:pt x="3036" y="1143"/>
                    </a:cubicBezTo>
                    <a:cubicBezTo>
                      <a:pt x="1895" y="1896"/>
                      <a:pt x="1027" y="3037"/>
                      <a:pt x="548" y="4316"/>
                    </a:cubicBezTo>
                    <a:cubicBezTo>
                      <a:pt x="91" y="5525"/>
                      <a:pt x="0" y="6895"/>
                      <a:pt x="320" y="8173"/>
                    </a:cubicBezTo>
                    <a:cubicBezTo>
                      <a:pt x="685" y="9543"/>
                      <a:pt x="1438" y="10752"/>
                      <a:pt x="2511" y="11665"/>
                    </a:cubicBezTo>
                    <a:cubicBezTo>
                      <a:pt x="3693" y="12674"/>
                      <a:pt x="5230" y="13197"/>
                      <a:pt x="6767" y="13197"/>
                    </a:cubicBezTo>
                    <a:cubicBezTo>
                      <a:pt x="7872" y="13197"/>
                      <a:pt x="8978" y="12927"/>
                      <a:pt x="9952" y="12373"/>
                    </a:cubicBezTo>
                    <a:cubicBezTo>
                      <a:pt x="10272" y="12190"/>
                      <a:pt x="10568" y="11985"/>
                      <a:pt x="10865" y="11780"/>
                    </a:cubicBezTo>
                    <a:cubicBezTo>
                      <a:pt x="11915" y="10912"/>
                      <a:pt x="12714" y="9748"/>
                      <a:pt x="13079" y="8447"/>
                    </a:cubicBezTo>
                    <a:cubicBezTo>
                      <a:pt x="13444" y="7146"/>
                      <a:pt x="13421" y="5776"/>
                      <a:pt x="12988" y="4475"/>
                    </a:cubicBezTo>
                    <a:cubicBezTo>
                      <a:pt x="12143" y="1896"/>
                      <a:pt x="9610" y="47"/>
                      <a:pt x="6871" y="2"/>
                    </a:cubicBezTo>
                    <a:cubicBezTo>
                      <a:pt x="6832" y="1"/>
                      <a:pt x="6794" y="1"/>
                      <a:pt x="6756"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3"/>
              <p:cNvSpPr/>
              <p:nvPr/>
            </p:nvSpPr>
            <p:spPr>
              <a:xfrm>
                <a:off x="7249662" y="2424461"/>
                <a:ext cx="163979" cy="189290"/>
              </a:xfrm>
              <a:custGeom>
                <a:rect b="b" l="l" r="r" t="t"/>
                <a:pathLst>
                  <a:path extrusionOk="0" h="2266" w="1963">
                    <a:moveTo>
                      <a:pt x="1287" y="1"/>
                    </a:moveTo>
                    <a:cubicBezTo>
                      <a:pt x="1237" y="1"/>
                      <a:pt x="1213" y="103"/>
                      <a:pt x="1180" y="103"/>
                    </a:cubicBezTo>
                    <a:cubicBezTo>
                      <a:pt x="1175" y="103"/>
                      <a:pt x="1169" y="100"/>
                      <a:pt x="1164" y="94"/>
                    </a:cubicBezTo>
                    <a:cubicBezTo>
                      <a:pt x="1148" y="79"/>
                      <a:pt x="1079" y="42"/>
                      <a:pt x="1023" y="42"/>
                    </a:cubicBezTo>
                    <a:cubicBezTo>
                      <a:pt x="996" y="42"/>
                      <a:pt x="973" y="50"/>
                      <a:pt x="958" y="71"/>
                    </a:cubicBezTo>
                    <a:cubicBezTo>
                      <a:pt x="913" y="117"/>
                      <a:pt x="935" y="254"/>
                      <a:pt x="935" y="254"/>
                    </a:cubicBezTo>
                    <a:cubicBezTo>
                      <a:pt x="935" y="254"/>
                      <a:pt x="905" y="244"/>
                      <a:pt x="864" y="244"/>
                    </a:cubicBezTo>
                    <a:cubicBezTo>
                      <a:pt x="844" y="244"/>
                      <a:pt x="821" y="246"/>
                      <a:pt x="798" y="254"/>
                    </a:cubicBezTo>
                    <a:cubicBezTo>
                      <a:pt x="730" y="254"/>
                      <a:pt x="707" y="300"/>
                      <a:pt x="707" y="368"/>
                    </a:cubicBezTo>
                    <a:cubicBezTo>
                      <a:pt x="684" y="414"/>
                      <a:pt x="707" y="437"/>
                      <a:pt x="639" y="460"/>
                    </a:cubicBezTo>
                    <a:cubicBezTo>
                      <a:pt x="593" y="482"/>
                      <a:pt x="593" y="596"/>
                      <a:pt x="570" y="711"/>
                    </a:cubicBezTo>
                    <a:cubicBezTo>
                      <a:pt x="570" y="848"/>
                      <a:pt x="684" y="1624"/>
                      <a:pt x="639" y="1646"/>
                    </a:cubicBezTo>
                    <a:cubicBezTo>
                      <a:pt x="616" y="1692"/>
                      <a:pt x="182" y="1989"/>
                      <a:pt x="91" y="2057"/>
                    </a:cubicBezTo>
                    <a:cubicBezTo>
                      <a:pt x="6" y="2142"/>
                      <a:pt x="0" y="2265"/>
                      <a:pt x="18" y="2265"/>
                    </a:cubicBezTo>
                    <a:cubicBezTo>
                      <a:pt x="19" y="2265"/>
                      <a:pt x="21" y="2264"/>
                      <a:pt x="22" y="2263"/>
                    </a:cubicBezTo>
                    <a:cubicBezTo>
                      <a:pt x="68" y="2240"/>
                      <a:pt x="456" y="1943"/>
                      <a:pt x="753" y="1920"/>
                    </a:cubicBezTo>
                    <a:cubicBezTo>
                      <a:pt x="1050" y="1898"/>
                      <a:pt x="1278" y="1738"/>
                      <a:pt x="1346" y="1646"/>
                    </a:cubicBezTo>
                    <a:cubicBezTo>
                      <a:pt x="1415" y="1555"/>
                      <a:pt x="1803" y="1076"/>
                      <a:pt x="1803" y="1076"/>
                    </a:cubicBezTo>
                    <a:cubicBezTo>
                      <a:pt x="1803" y="1076"/>
                      <a:pt x="1963" y="848"/>
                      <a:pt x="1963" y="779"/>
                    </a:cubicBezTo>
                    <a:cubicBezTo>
                      <a:pt x="1963" y="711"/>
                      <a:pt x="1757" y="391"/>
                      <a:pt x="1666" y="277"/>
                    </a:cubicBezTo>
                    <a:cubicBezTo>
                      <a:pt x="1552" y="163"/>
                      <a:pt x="1369" y="26"/>
                      <a:pt x="1301" y="3"/>
                    </a:cubicBezTo>
                    <a:cubicBezTo>
                      <a:pt x="1296" y="1"/>
                      <a:pt x="1292" y="1"/>
                      <a:pt x="1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
              <p:cNvSpPr/>
              <p:nvPr/>
            </p:nvSpPr>
            <p:spPr>
              <a:xfrm>
                <a:off x="7295354" y="2460882"/>
                <a:ext cx="49620" cy="97318"/>
              </a:xfrm>
              <a:custGeom>
                <a:rect b="b" l="l" r="r" t="t"/>
                <a:pathLst>
                  <a:path extrusionOk="0" fill="none" h="1165" w="594">
                    <a:moveTo>
                      <a:pt x="594" y="982"/>
                    </a:moveTo>
                    <a:cubicBezTo>
                      <a:pt x="594" y="982"/>
                      <a:pt x="320" y="69"/>
                      <a:pt x="160" y="46"/>
                    </a:cubicBezTo>
                    <a:cubicBezTo>
                      <a:pt x="0" y="1"/>
                      <a:pt x="23" y="229"/>
                      <a:pt x="46" y="663"/>
                    </a:cubicBezTo>
                    <a:lnTo>
                      <a:pt x="114" y="116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3"/>
              <p:cNvSpPr/>
              <p:nvPr/>
            </p:nvSpPr>
            <p:spPr>
              <a:xfrm>
                <a:off x="7304877" y="2443758"/>
                <a:ext cx="59226" cy="78272"/>
              </a:xfrm>
              <a:custGeom>
                <a:rect b="b" l="l" r="r" t="t"/>
                <a:pathLst>
                  <a:path extrusionOk="0" fill="none" h="937" w="709">
                    <a:moveTo>
                      <a:pt x="708" y="936"/>
                    </a:moveTo>
                    <a:cubicBezTo>
                      <a:pt x="708" y="936"/>
                      <a:pt x="434" y="320"/>
                      <a:pt x="411" y="274"/>
                    </a:cubicBezTo>
                    <a:cubicBezTo>
                      <a:pt x="389" y="229"/>
                      <a:pt x="274" y="0"/>
                      <a:pt x="137" y="23"/>
                    </a:cubicBezTo>
                    <a:cubicBezTo>
                      <a:pt x="0" y="23"/>
                      <a:pt x="23" y="274"/>
                      <a:pt x="23"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3"/>
              <p:cNvSpPr/>
              <p:nvPr/>
            </p:nvSpPr>
            <p:spPr>
              <a:xfrm>
                <a:off x="7323923" y="2422791"/>
                <a:ext cx="68749" cy="80110"/>
              </a:xfrm>
              <a:custGeom>
                <a:rect b="b" l="l" r="r" t="t"/>
                <a:pathLst>
                  <a:path extrusionOk="0" fill="none" h="959" w="823">
                    <a:moveTo>
                      <a:pt x="822" y="959"/>
                    </a:moveTo>
                    <a:cubicBezTo>
                      <a:pt x="822" y="959"/>
                      <a:pt x="389" y="137"/>
                      <a:pt x="206" y="69"/>
                    </a:cubicBezTo>
                    <a:cubicBezTo>
                      <a:pt x="24" y="0"/>
                      <a:pt x="1" y="160"/>
                      <a:pt x="46" y="343"/>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3"/>
              <p:cNvSpPr/>
              <p:nvPr/>
            </p:nvSpPr>
            <p:spPr>
              <a:xfrm>
                <a:off x="7241977" y="2417027"/>
                <a:ext cx="173586" cy="207919"/>
              </a:xfrm>
              <a:custGeom>
                <a:rect b="b" l="l" r="r" t="t"/>
                <a:pathLst>
                  <a:path extrusionOk="0" fill="none" h="2489" w="2078">
                    <a:moveTo>
                      <a:pt x="1324" y="252"/>
                    </a:moveTo>
                    <a:cubicBezTo>
                      <a:pt x="1324" y="252"/>
                      <a:pt x="1233" y="1"/>
                      <a:pt x="1507" y="138"/>
                    </a:cubicBezTo>
                    <a:cubicBezTo>
                      <a:pt x="1689" y="229"/>
                      <a:pt x="2032" y="754"/>
                      <a:pt x="2055" y="868"/>
                    </a:cubicBezTo>
                    <a:cubicBezTo>
                      <a:pt x="2077" y="1005"/>
                      <a:pt x="1644" y="1439"/>
                      <a:pt x="1507" y="1644"/>
                    </a:cubicBezTo>
                    <a:cubicBezTo>
                      <a:pt x="1370" y="1850"/>
                      <a:pt x="1119" y="2032"/>
                      <a:pt x="776" y="2009"/>
                    </a:cubicBezTo>
                    <a:cubicBezTo>
                      <a:pt x="594" y="2009"/>
                      <a:pt x="251" y="2283"/>
                      <a:pt x="0" y="2489"/>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3"/>
              <p:cNvSpPr/>
              <p:nvPr/>
            </p:nvSpPr>
            <p:spPr>
              <a:xfrm>
                <a:off x="6309496" y="2922070"/>
                <a:ext cx="356778" cy="178347"/>
              </a:xfrm>
              <a:custGeom>
                <a:rect b="b" l="l" r="r" t="t"/>
                <a:pathLst>
                  <a:path extrusionOk="0" h="2135" w="4271">
                    <a:moveTo>
                      <a:pt x="587" y="0"/>
                    </a:moveTo>
                    <a:cubicBezTo>
                      <a:pt x="0" y="0"/>
                      <a:pt x="139" y="1441"/>
                      <a:pt x="139" y="1441"/>
                    </a:cubicBezTo>
                    <a:cubicBezTo>
                      <a:pt x="139" y="1441"/>
                      <a:pt x="2584" y="2135"/>
                      <a:pt x="3558" y="2135"/>
                    </a:cubicBezTo>
                    <a:cubicBezTo>
                      <a:pt x="3674" y="2135"/>
                      <a:pt x="3769" y="2125"/>
                      <a:pt x="3836" y="2103"/>
                    </a:cubicBezTo>
                    <a:cubicBezTo>
                      <a:pt x="4115" y="2018"/>
                      <a:pt x="3814" y="1914"/>
                      <a:pt x="3471" y="1835"/>
                    </a:cubicBezTo>
                    <a:lnTo>
                      <a:pt x="3471" y="1835"/>
                    </a:lnTo>
                    <a:cubicBezTo>
                      <a:pt x="3558" y="1845"/>
                      <a:pt x="3644" y="1852"/>
                      <a:pt x="3721" y="1852"/>
                    </a:cubicBezTo>
                    <a:cubicBezTo>
                      <a:pt x="3869" y="1852"/>
                      <a:pt x="3985" y="1828"/>
                      <a:pt x="4019" y="1761"/>
                    </a:cubicBezTo>
                    <a:cubicBezTo>
                      <a:pt x="4078" y="1628"/>
                      <a:pt x="3581" y="1514"/>
                      <a:pt x="3224" y="1450"/>
                    </a:cubicBezTo>
                    <a:lnTo>
                      <a:pt x="3224" y="1450"/>
                    </a:lnTo>
                    <a:cubicBezTo>
                      <a:pt x="3420" y="1477"/>
                      <a:pt x="3664" y="1504"/>
                      <a:pt x="3853" y="1504"/>
                    </a:cubicBezTo>
                    <a:cubicBezTo>
                      <a:pt x="4023" y="1504"/>
                      <a:pt x="4149" y="1482"/>
                      <a:pt x="4156" y="1419"/>
                    </a:cubicBezTo>
                    <a:cubicBezTo>
                      <a:pt x="4181" y="1317"/>
                      <a:pt x="3800" y="1223"/>
                      <a:pt x="3455" y="1159"/>
                    </a:cubicBezTo>
                    <a:lnTo>
                      <a:pt x="3455" y="1159"/>
                    </a:lnTo>
                    <a:cubicBezTo>
                      <a:pt x="3594" y="1176"/>
                      <a:pt x="3740" y="1188"/>
                      <a:pt x="3867" y="1188"/>
                    </a:cubicBezTo>
                    <a:cubicBezTo>
                      <a:pt x="4060" y="1188"/>
                      <a:pt x="4209" y="1160"/>
                      <a:pt x="4224" y="1076"/>
                    </a:cubicBezTo>
                    <a:cubicBezTo>
                      <a:pt x="4270" y="848"/>
                      <a:pt x="2969" y="711"/>
                      <a:pt x="2969" y="711"/>
                    </a:cubicBezTo>
                    <a:cubicBezTo>
                      <a:pt x="2969" y="711"/>
                      <a:pt x="3791" y="711"/>
                      <a:pt x="3745" y="528"/>
                    </a:cubicBezTo>
                    <a:cubicBezTo>
                      <a:pt x="3699" y="346"/>
                      <a:pt x="2010" y="460"/>
                      <a:pt x="732" y="26"/>
                    </a:cubicBezTo>
                    <a:cubicBezTo>
                      <a:pt x="679" y="9"/>
                      <a:pt x="631" y="0"/>
                      <a:pt x="587"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3"/>
              <p:cNvSpPr/>
              <p:nvPr/>
            </p:nvSpPr>
            <p:spPr>
              <a:xfrm>
                <a:off x="5855827" y="2348362"/>
                <a:ext cx="568289" cy="743712"/>
              </a:xfrm>
              <a:custGeom>
                <a:rect b="b" l="l" r="r" t="t"/>
                <a:pathLst>
                  <a:path extrusionOk="0" h="8903" w="6803">
                    <a:moveTo>
                      <a:pt x="6802" y="1"/>
                    </a:moveTo>
                    <a:cubicBezTo>
                      <a:pt x="6802" y="1"/>
                      <a:pt x="6026" y="115"/>
                      <a:pt x="4999" y="663"/>
                    </a:cubicBezTo>
                    <a:cubicBezTo>
                      <a:pt x="4246" y="1051"/>
                      <a:pt x="3333" y="1713"/>
                      <a:pt x="2557" y="2557"/>
                    </a:cubicBezTo>
                    <a:cubicBezTo>
                      <a:pt x="2123" y="3037"/>
                      <a:pt x="1735" y="3493"/>
                      <a:pt x="1415" y="4132"/>
                    </a:cubicBezTo>
                    <a:cubicBezTo>
                      <a:pt x="1119" y="4726"/>
                      <a:pt x="776" y="5205"/>
                      <a:pt x="617" y="5639"/>
                    </a:cubicBezTo>
                    <a:cubicBezTo>
                      <a:pt x="0" y="7602"/>
                      <a:pt x="822" y="8287"/>
                      <a:pt x="1781" y="8538"/>
                    </a:cubicBezTo>
                    <a:cubicBezTo>
                      <a:pt x="2945" y="8857"/>
                      <a:pt x="5752" y="8903"/>
                      <a:pt x="5752" y="8903"/>
                    </a:cubicBezTo>
                    <a:lnTo>
                      <a:pt x="6620" y="6643"/>
                    </a:lnTo>
                    <a:lnTo>
                      <a:pt x="3812" y="5753"/>
                    </a:lnTo>
                    <a:cubicBezTo>
                      <a:pt x="3812" y="5753"/>
                      <a:pt x="4223" y="4246"/>
                      <a:pt x="4542" y="3425"/>
                    </a:cubicBezTo>
                    <a:lnTo>
                      <a:pt x="68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3"/>
              <p:cNvSpPr/>
              <p:nvPr/>
            </p:nvSpPr>
            <p:spPr>
              <a:xfrm>
                <a:off x="5813894" y="2348362"/>
                <a:ext cx="610223" cy="743712"/>
              </a:xfrm>
              <a:custGeom>
                <a:rect b="b" l="l" r="r" t="t"/>
                <a:pathLst>
                  <a:path extrusionOk="0" fill="none" h="8903" w="7305">
                    <a:moveTo>
                      <a:pt x="7304" y="1"/>
                    </a:moveTo>
                    <a:cubicBezTo>
                      <a:pt x="7304" y="1"/>
                      <a:pt x="4314" y="412"/>
                      <a:pt x="2100" y="3858"/>
                    </a:cubicBezTo>
                    <a:cubicBezTo>
                      <a:pt x="0" y="7077"/>
                      <a:pt x="1119" y="8241"/>
                      <a:pt x="2283" y="8538"/>
                    </a:cubicBezTo>
                    <a:cubicBezTo>
                      <a:pt x="3447" y="8857"/>
                      <a:pt x="6254" y="8903"/>
                      <a:pt x="6254" y="8903"/>
                    </a:cubicBezTo>
                    <a:lnTo>
                      <a:pt x="7122" y="6643"/>
                    </a:lnTo>
                    <a:lnTo>
                      <a:pt x="3515" y="5502"/>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3"/>
              <p:cNvSpPr/>
              <p:nvPr/>
            </p:nvSpPr>
            <p:spPr>
              <a:xfrm>
                <a:off x="6174256" y="2634381"/>
                <a:ext cx="61064" cy="194553"/>
              </a:xfrm>
              <a:custGeom>
                <a:rect b="b" l="l" r="r" t="t"/>
                <a:pathLst>
                  <a:path extrusionOk="0" fill="none" h="2329" w="731">
                    <a:moveTo>
                      <a:pt x="0" y="2329"/>
                    </a:moveTo>
                    <a:cubicBezTo>
                      <a:pt x="0" y="2329"/>
                      <a:pt x="411" y="822"/>
                      <a:pt x="730" y="1"/>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6271488" y="2882308"/>
                <a:ext cx="137332" cy="209756"/>
              </a:xfrm>
              <a:custGeom>
                <a:rect b="b" l="l" r="r" t="t"/>
                <a:pathLst>
                  <a:path extrusionOk="0" h="2511" w="1644">
                    <a:moveTo>
                      <a:pt x="868" y="0"/>
                    </a:moveTo>
                    <a:lnTo>
                      <a:pt x="0" y="2488"/>
                    </a:lnTo>
                    <a:cubicBezTo>
                      <a:pt x="457" y="2511"/>
                      <a:pt x="776" y="2511"/>
                      <a:pt x="776" y="2511"/>
                    </a:cubicBezTo>
                    <a:lnTo>
                      <a:pt x="1644" y="251"/>
                    </a:lnTo>
                    <a:lnTo>
                      <a:pt x="8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6271488" y="2882308"/>
                <a:ext cx="137332" cy="209756"/>
              </a:xfrm>
              <a:custGeom>
                <a:rect b="b" l="l" r="r" t="t"/>
                <a:pathLst>
                  <a:path extrusionOk="0" fill="none" h="2511" w="1644">
                    <a:moveTo>
                      <a:pt x="1644" y="251"/>
                    </a:moveTo>
                    <a:lnTo>
                      <a:pt x="868" y="0"/>
                    </a:lnTo>
                    <a:lnTo>
                      <a:pt x="0" y="2488"/>
                    </a:lnTo>
                    <a:cubicBezTo>
                      <a:pt x="457" y="2511"/>
                      <a:pt x="776" y="2511"/>
                      <a:pt x="776" y="25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6380165" y="2356047"/>
                <a:ext cx="156378" cy="110684"/>
              </a:xfrm>
              <a:custGeom>
                <a:rect b="b" l="l" r="r" t="t"/>
                <a:pathLst>
                  <a:path extrusionOk="0" h="1325" w="1872">
                    <a:moveTo>
                      <a:pt x="936" y="0"/>
                    </a:moveTo>
                    <a:cubicBezTo>
                      <a:pt x="411" y="0"/>
                      <a:pt x="0" y="297"/>
                      <a:pt x="0" y="662"/>
                    </a:cubicBezTo>
                    <a:cubicBezTo>
                      <a:pt x="0" y="1027"/>
                      <a:pt x="411" y="1324"/>
                      <a:pt x="936" y="1324"/>
                    </a:cubicBezTo>
                    <a:cubicBezTo>
                      <a:pt x="1438" y="1324"/>
                      <a:pt x="1872" y="1027"/>
                      <a:pt x="1872" y="662"/>
                    </a:cubicBezTo>
                    <a:cubicBezTo>
                      <a:pt x="1872" y="297"/>
                      <a:pt x="1438" y="0"/>
                      <a:pt x="9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6380165" y="2356047"/>
                <a:ext cx="156378" cy="110684"/>
              </a:xfrm>
              <a:custGeom>
                <a:rect b="b" l="l" r="r" t="t"/>
                <a:pathLst>
                  <a:path extrusionOk="0" fill="none" h="1325" w="1872">
                    <a:moveTo>
                      <a:pt x="1872" y="662"/>
                    </a:moveTo>
                    <a:cubicBezTo>
                      <a:pt x="1872" y="1027"/>
                      <a:pt x="1438" y="1324"/>
                      <a:pt x="936" y="1324"/>
                    </a:cubicBezTo>
                    <a:cubicBezTo>
                      <a:pt x="411" y="1324"/>
                      <a:pt x="0" y="1027"/>
                      <a:pt x="0" y="662"/>
                    </a:cubicBezTo>
                    <a:cubicBezTo>
                      <a:pt x="0" y="297"/>
                      <a:pt x="411" y="0"/>
                      <a:pt x="936" y="0"/>
                    </a:cubicBezTo>
                    <a:cubicBezTo>
                      <a:pt x="1438" y="0"/>
                      <a:pt x="1872" y="297"/>
                      <a:pt x="1872" y="662"/>
                    </a:cubicBezTo>
                    <a:close/>
                  </a:path>
                </a:pathLst>
              </a:custGeom>
              <a:noFill/>
              <a:ln cap="rnd" cmpd="sng" w="227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6414497" y="2388458"/>
                <a:ext cx="95397" cy="74430"/>
              </a:xfrm>
              <a:custGeom>
                <a:rect b="b" l="l" r="r" t="t"/>
                <a:pathLst>
                  <a:path extrusionOk="0" h="891" w="1142">
                    <a:moveTo>
                      <a:pt x="0" y="0"/>
                    </a:moveTo>
                    <a:lnTo>
                      <a:pt x="46" y="366"/>
                    </a:lnTo>
                    <a:lnTo>
                      <a:pt x="365" y="891"/>
                    </a:lnTo>
                    <a:lnTo>
                      <a:pt x="776" y="891"/>
                    </a:lnTo>
                    <a:lnTo>
                      <a:pt x="1096" y="366"/>
                    </a:lnTo>
                    <a:lnTo>
                      <a:pt x="1141"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6441144" y="2458961"/>
                <a:ext cx="42018" cy="7769"/>
              </a:xfrm>
              <a:custGeom>
                <a:rect b="b" l="l" r="r" t="t"/>
                <a:pathLst>
                  <a:path extrusionOk="0" h="93" w="503">
                    <a:moveTo>
                      <a:pt x="69" y="1"/>
                    </a:moveTo>
                    <a:cubicBezTo>
                      <a:pt x="1" y="1"/>
                      <a:pt x="1" y="92"/>
                      <a:pt x="69" y="92"/>
                    </a:cubicBezTo>
                    <a:lnTo>
                      <a:pt x="434" y="92"/>
                    </a:lnTo>
                    <a:cubicBezTo>
                      <a:pt x="503" y="92"/>
                      <a:pt x="503" y="1"/>
                      <a:pt x="434" y="1"/>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6341990" y="2323636"/>
                <a:ext cx="230807" cy="158299"/>
              </a:xfrm>
              <a:custGeom>
                <a:rect b="b" l="l" r="r" t="t"/>
                <a:pathLst>
                  <a:path extrusionOk="0" h="1895" w="2763">
                    <a:moveTo>
                      <a:pt x="1393" y="343"/>
                    </a:moveTo>
                    <a:cubicBezTo>
                      <a:pt x="1872" y="343"/>
                      <a:pt x="2283" y="617"/>
                      <a:pt x="2283" y="959"/>
                    </a:cubicBezTo>
                    <a:cubicBezTo>
                      <a:pt x="2283" y="1278"/>
                      <a:pt x="1872" y="1552"/>
                      <a:pt x="1393" y="1552"/>
                    </a:cubicBezTo>
                    <a:cubicBezTo>
                      <a:pt x="891" y="1552"/>
                      <a:pt x="480" y="1278"/>
                      <a:pt x="480" y="959"/>
                    </a:cubicBezTo>
                    <a:cubicBezTo>
                      <a:pt x="480" y="617"/>
                      <a:pt x="891" y="343"/>
                      <a:pt x="1393" y="343"/>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6341990" y="2323636"/>
                <a:ext cx="230807" cy="158299"/>
              </a:xfrm>
              <a:custGeom>
                <a:rect b="b" l="l" r="r" t="t"/>
                <a:pathLst>
                  <a:path extrusionOk="0" fill="none" h="1895" w="2763">
                    <a:moveTo>
                      <a:pt x="1393" y="1552"/>
                    </a:moveTo>
                    <a:cubicBezTo>
                      <a:pt x="891" y="1552"/>
                      <a:pt x="480" y="1278"/>
                      <a:pt x="480" y="959"/>
                    </a:cubicBezTo>
                    <a:cubicBezTo>
                      <a:pt x="480" y="617"/>
                      <a:pt x="891" y="343"/>
                      <a:pt x="1393" y="343"/>
                    </a:cubicBezTo>
                    <a:cubicBezTo>
                      <a:pt x="1872" y="343"/>
                      <a:pt x="2283" y="617"/>
                      <a:pt x="2283" y="959"/>
                    </a:cubicBezTo>
                    <a:cubicBezTo>
                      <a:pt x="2283" y="1278"/>
                      <a:pt x="1872" y="1552"/>
                      <a:pt x="1393" y="1552"/>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6361036" y="2308350"/>
                <a:ext cx="196474" cy="143095"/>
              </a:xfrm>
              <a:custGeom>
                <a:rect b="b" l="l" r="r" t="t"/>
                <a:pathLst>
                  <a:path extrusionOk="0" h="1713" w="2352">
                    <a:moveTo>
                      <a:pt x="1256" y="1"/>
                    </a:moveTo>
                    <a:lnTo>
                      <a:pt x="1097" y="23"/>
                    </a:lnTo>
                    <a:lnTo>
                      <a:pt x="503" y="206"/>
                    </a:lnTo>
                    <a:lnTo>
                      <a:pt x="1" y="594"/>
                    </a:lnTo>
                    <a:lnTo>
                      <a:pt x="389" y="1713"/>
                    </a:lnTo>
                    <a:lnTo>
                      <a:pt x="1165" y="1119"/>
                    </a:lnTo>
                    <a:lnTo>
                      <a:pt x="1918" y="1713"/>
                    </a:lnTo>
                    <a:lnTo>
                      <a:pt x="2352" y="640"/>
                    </a:lnTo>
                    <a:lnTo>
                      <a:pt x="1804" y="206"/>
                    </a:lnTo>
                    <a:lnTo>
                      <a:pt x="1256"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6408733" y="2039539"/>
                <a:ext cx="204076" cy="343245"/>
              </a:xfrm>
              <a:custGeom>
                <a:rect b="b" l="l" r="r" t="t"/>
                <a:pathLst>
                  <a:path extrusionOk="0" h="4109" w="2443">
                    <a:moveTo>
                      <a:pt x="868" y="0"/>
                    </a:move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6408733" y="2039539"/>
                <a:ext cx="204076" cy="343245"/>
              </a:xfrm>
              <a:custGeom>
                <a:rect b="b" l="l" r="r" t="t"/>
                <a:pathLst>
                  <a:path extrusionOk="0" fill="none" h="4109" w="2443">
                    <a:moveTo>
                      <a:pt x="1576" y="0"/>
                    </a:moveTo>
                    <a:lnTo>
                      <a:pt x="868" y="0"/>
                    </a:ln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6416335" y="2101270"/>
                <a:ext cx="200317" cy="196140"/>
              </a:xfrm>
              <a:custGeom>
                <a:rect b="b" l="l" r="r" t="t"/>
                <a:pathLst>
                  <a:path extrusionOk="0" h="2348" w="2398">
                    <a:moveTo>
                      <a:pt x="195" y="1"/>
                    </a:moveTo>
                    <a:cubicBezTo>
                      <a:pt x="140" y="1"/>
                      <a:pt x="1" y="813"/>
                      <a:pt x="1" y="813"/>
                    </a:cubicBezTo>
                    <a:cubicBezTo>
                      <a:pt x="1" y="813"/>
                      <a:pt x="47" y="1704"/>
                      <a:pt x="298" y="2046"/>
                    </a:cubicBezTo>
                    <a:cubicBezTo>
                      <a:pt x="497" y="2326"/>
                      <a:pt x="942" y="2343"/>
                      <a:pt x="1050" y="2343"/>
                    </a:cubicBezTo>
                    <a:cubicBezTo>
                      <a:pt x="1065" y="2343"/>
                      <a:pt x="1074" y="2343"/>
                      <a:pt x="1074" y="2343"/>
                    </a:cubicBezTo>
                    <a:cubicBezTo>
                      <a:pt x="1074" y="2343"/>
                      <a:pt x="1134" y="2347"/>
                      <a:pt x="1225" y="2347"/>
                    </a:cubicBezTo>
                    <a:cubicBezTo>
                      <a:pt x="1428" y="2347"/>
                      <a:pt x="1783" y="2325"/>
                      <a:pt x="1941" y="2183"/>
                    </a:cubicBezTo>
                    <a:cubicBezTo>
                      <a:pt x="2124" y="2046"/>
                      <a:pt x="2398" y="1726"/>
                      <a:pt x="2352" y="1498"/>
                    </a:cubicBezTo>
                    <a:cubicBezTo>
                      <a:pt x="2286" y="1279"/>
                      <a:pt x="1989" y="1018"/>
                      <a:pt x="1480" y="1018"/>
                    </a:cubicBezTo>
                    <a:cubicBezTo>
                      <a:pt x="1459" y="1018"/>
                      <a:pt x="1438" y="1018"/>
                      <a:pt x="1416" y="1019"/>
                    </a:cubicBezTo>
                    <a:cubicBezTo>
                      <a:pt x="917" y="1039"/>
                      <a:pt x="784" y="1409"/>
                      <a:pt x="560" y="1409"/>
                    </a:cubicBezTo>
                    <a:cubicBezTo>
                      <a:pt x="528" y="1409"/>
                      <a:pt x="494" y="1401"/>
                      <a:pt x="457" y="1384"/>
                    </a:cubicBezTo>
                    <a:cubicBezTo>
                      <a:pt x="252" y="1293"/>
                      <a:pt x="252" y="197"/>
                      <a:pt x="206" y="15"/>
                    </a:cubicBezTo>
                    <a:cubicBezTo>
                      <a:pt x="203" y="5"/>
                      <a:pt x="200"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6492601" y="2138693"/>
                <a:ext cx="26815" cy="26731"/>
              </a:xfrm>
              <a:custGeom>
                <a:rect b="b" l="l" r="r" t="t"/>
                <a:pathLst>
                  <a:path extrusionOk="0" h="320" w="321">
                    <a:moveTo>
                      <a:pt x="161" y="0"/>
                    </a:moveTo>
                    <a:cubicBezTo>
                      <a:pt x="69" y="0"/>
                      <a:pt x="1" y="69"/>
                      <a:pt x="1" y="160"/>
                    </a:cubicBezTo>
                    <a:cubicBezTo>
                      <a:pt x="1" y="251"/>
                      <a:pt x="69" y="320"/>
                      <a:pt x="161" y="320"/>
                    </a:cubicBezTo>
                    <a:cubicBezTo>
                      <a:pt x="252" y="320"/>
                      <a:pt x="320" y="251"/>
                      <a:pt x="320" y="160"/>
                    </a:cubicBezTo>
                    <a:cubicBezTo>
                      <a:pt x="320" y="69"/>
                      <a:pt x="252"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6580310" y="2138693"/>
                <a:ext cx="22972" cy="22972"/>
              </a:xfrm>
              <a:custGeom>
                <a:rect b="b" l="l" r="r" t="t"/>
                <a:pathLst>
                  <a:path extrusionOk="0" h="275" w="275">
                    <a:moveTo>
                      <a:pt x="138" y="0"/>
                    </a:moveTo>
                    <a:cubicBezTo>
                      <a:pt x="69" y="0"/>
                      <a:pt x="1" y="69"/>
                      <a:pt x="1" y="137"/>
                    </a:cubicBezTo>
                    <a:cubicBezTo>
                      <a:pt x="1" y="228"/>
                      <a:pt x="69" y="274"/>
                      <a:pt x="138" y="274"/>
                    </a:cubicBezTo>
                    <a:cubicBezTo>
                      <a:pt x="229" y="274"/>
                      <a:pt x="275" y="228"/>
                      <a:pt x="275" y="137"/>
                    </a:cubicBezTo>
                    <a:cubicBezTo>
                      <a:pt x="275" y="69"/>
                      <a:pt x="229" y="0"/>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6521252" y="2199673"/>
                <a:ext cx="47698" cy="26898"/>
              </a:xfrm>
              <a:custGeom>
                <a:rect b="b" l="l" r="r" t="t"/>
                <a:pathLst>
                  <a:path extrusionOk="0" h="322" w="571">
                    <a:moveTo>
                      <a:pt x="0" y="1"/>
                    </a:moveTo>
                    <a:cubicBezTo>
                      <a:pt x="0" y="130"/>
                      <a:pt x="123" y="322"/>
                      <a:pt x="292" y="322"/>
                    </a:cubicBezTo>
                    <a:cubicBezTo>
                      <a:pt x="301" y="322"/>
                      <a:pt x="310" y="321"/>
                      <a:pt x="320" y="320"/>
                    </a:cubicBezTo>
                    <a:cubicBezTo>
                      <a:pt x="480" y="297"/>
                      <a:pt x="571" y="69"/>
                      <a:pt x="571" y="69"/>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6483495" y="2123407"/>
                <a:ext cx="33999" cy="13783"/>
              </a:xfrm>
              <a:custGeom>
                <a:rect b="b" l="l" r="r" t="t"/>
                <a:pathLst>
                  <a:path extrusionOk="0" h="165" w="407">
                    <a:moveTo>
                      <a:pt x="338" y="1"/>
                    </a:moveTo>
                    <a:cubicBezTo>
                      <a:pt x="247" y="1"/>
                      <a:pt x="156" y="23"/>
                      <a:pt x="41" y="69"/>
                    </a:cubicBezTo>
                    <a:cubicBezTo>
                      <a:pt x="1" y="89"/>
                      <a:pt x="14" y="164"/>
                      <a:pt x="50" y="164"/>
                    </a:cubicBezTo>
                    <a:cubicBezTo>
                      <a:pt x="55" y="164"/>
                      <a:pt x="59" y="163"/>
                      <a:pt x="64" y="160"/>
                    </a:cubicBezTo>
                    <a:cubicBezTo>
                      <a:pt x="156" y="138"/>
                      <a:pt x="247" y="115"/>
                      <a:pt x="338" y="92"/>
                    </a:cubicBezTo>
                    <a:cubicBezTo>
                      <a:pt x="407" y="92"/>
                      <a:pt x="407"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6570871" y="2117727"/>
                <a:ext cx="31827" cy="11778"/>
              </a:xfrm>
              <a:custGeom>
                <a:rect b="b" l="l" r="r" t="t"/>
                <a:pathLst>
                  <a:path extrusionOk="0" h="141" w="381">
                    <a:moveTo>
                      <a:pt x="68" y="0"/>
                    </a:moveTo>
                    <a:cubicBezTo>
                      <a:pt x="6" y="0"/>
                      <a:pt x="0" y="94"/>
                      <a:pt x="51" y="94"/>
                    </a:cubicBezTo>
                    <a:cubicBezTo>
                      <a:pt x="56" y="94"/>
                      <a:pt x="62" y="94"/>
                      <a:pt x="68" y="91"/>
                    </a:cubicBezTo>
                    <a:cubicBezTo>
                      <a:pt x="160" y="91"/>
                      <a:pt x="228" y="114"/>
                      <a:pt x="296" y="137"/>
                    </a:cubicBezTo>
                    <a:cubicBezTo>
                      <a:pt x="304" y="140"/>
                      <a:pt x="311" y="141"/>
                      <a:pt x="317" y="141"/>
                    </a:cubicBezTo>
                    <a:cubicBezTo>
                      <a:pt x="369" y="141"/>
                      <a:pt x="380" y="66"/>
                      <a:pt x="319" y="46"/>
                    </a:cubicBezTo>
                    <a:cubicBezTo>
                      <a:pt x="251" y="23"/>
                      <a:pt x="160"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6544725" y="2133347"/>
                <a:ext cx="28068" cy="43856"/>
              </a:xfrm>
              <a:custGeom>
                <a:rect b="b" l="l" r="r" t="t"/>
                <a:pathLst>
                  <a:path extrusionOk="0" h="525" w="336">
                    <a:moveTo>
                      <a:pt x="135" y="0"/>
                    </a:moveTo>
                    <a:cubicBezTo>
                      <a:pt x="99" y="0"/>
                      <a:pt x="68" y="38"/>
                      <a:pt x="84" y="87"/>
                    </a:cubicBezTo>
                    <a:cubicBezTo>
                      <a:pt x="107" y="156"/>
                      <a:pt x="176" y="224"/>
                      <a:pt x="199" y="315"/>
                    </a:cubicBezTo>
                    <a:cubicBezTo>
                      <a:pt x="221" y="338"/>
                      <a:pt x="244" y="384"/>
                      <a:pt x="199" y="407"/>
                    </a:cubicBezTo>
                    <a:cubicBezTo>
                      <a:pt x="153" y="407"/>
                      <a:pt x="107" y="429"/>
                      <a:pt x="62" y="429"/>
                    </a:cubicBezTo>
                    <a:cubicBezTo>
                      <a:pt x="1" y="450"/>
                      <a:pt x="30" y="524"/>
                      <a:pt x="70" y="524"/>
                    </a:cubicBezTo>
                    <a:cubicBezTo>
                      <a:pt x="74" y="524"/>
                      <a:pt x="79" y="523"/>
                      <a:pt x="84" y="521"/>
                    </a:cubicBezTo>
                    <a:cubicBezTo>
                      <a:pt x="176" y="498"/>
                      <a:pt x="244" y="498"/>
                      <a:pt x="313" y="475"/>
                    </a:cubicBezTo>
                    <a:cubicBezTo>
                      <a:pt x="336" y="452"/>
                      <a:pt x="336" y="452"/>
                      <a:pt x="336" y="429"/>
                    </a:cubicBezTo>
                    <a:cubicBezTo>
                      <a:pt x="336" y="292"/>
                      <a:pt x="221" y="156"/>
                      <a:pt x="176" y="19"/>
                    </a:cubicBezTo>
                    <a:cubicBezTo>
                      <a:pt x="163" y="6"/>
                      <a:pt x="149"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6288613" y="1909311"/>
                <a:ext cx="472557" cy="351515"/>
              </a:xfrm>
              <a:custGeom>
                <a:rect b="b" l="l" r="r" t="t"/>
                <a:pathLst>
                  <a:path extrusionOk="0" h="4208" w="5657">
                    <a:moveTo>
                      <a:pt x="4577" y="1"/>
                    </a:moveTo>
                    <a:cubicBezTo>
                      <a:pt x="4549" y="1"/>
                      <a:pt x="4522" y="3"/>
                      <a:pt x="4497" y="7"/>
                    </a:cubicBezTo>
                    <a:cubicBezTo>
                      <a:pt x="4109" y="76"/>
                      <a:pt x="3630" y="646"/>
                      <a:pt x="3630" y="646"/>
                    </a:cubicBezTo>
                    <a:cubicBezTo>
                      <a:pt x="3630" y="646"/>
                      <a:pt x="4018" y="144"/>
                      <a:pt x="3630" y="53"/>
                    </a:cubicBezTo>
                    <a:cubicBezTo>
                      <a:pt x="3601" y="47"/>
                      <a:pt x="3573" y="45"/>
                      <a:pt x="3544" y="45"/>
                    </a:cubicBezTo>
                    <a:cubicBezTo>
                      <a:pt x="3205" y="45"/>
                      <a:pt x="2859" y="403"/>
                      <a:pt x="2648" y="760"/>
                    </a:cubicBezTo>
                    <a:cubicBezTo>
                      <a:pt x="2648" y="760"/>
                      <a:pt x="2568" y="753"/>
                      <a:pt x="2437" y="753"/>
                    </a:cubicBezTo>
                    <a:cubicBezTo>
                      <a:pt x="1989" y="753"/>
                      <a:pt x="955" y="835"/>
                      <a:pt x="548" y="1559"/>
                    </a:cubicBezTo>
                    <a:cubicBezTo>
                      <a:pt x="1" y="2518"/>
                      <a:pt x="411" y="3226"/>
                      <a:pt x="1370" y="4207"/>
                    </a:cubicBezTo>
                    <a:lnTo>
                      <a:pt x="1644" y="3568"/>
                    </a:lnTo>
                    <a:lnTo>
                      <a:pt x="1621" y="3294"/>
                    </a:lnTo>
                    <a:lnTo>
                      <a:pt x="1758" y="2427"/>
                    </a:lnTo>
                    <a:cubicBezTo>
                      <a:pt x="1758" y="2427"/>
                      <a:pt x="2031" y="2460"/>
                      <a:pt x="2423" y="2460"/>
                    </a:cubicBezTo>
                    <a:cubicBezTo>
                      <a:pt x="3192" y="2460"/>
                      <a:pt x="4417" y="2330"/>
                      <a:pt x="4931" y="1559"/>
                    </a:cubicBezTo>
                    <a:cubicBezTo>
                      <a:pt x="5657" y="470"/>
                      <a:pt x="4985" y="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6336310" y="2142452"/>
                <a:ext cx="95397" cy="95481"/>
              </a:xfrm>
              <a:custGeom>
                <a:rect b="b" l="l" r="r" t="t"/>
                <a:pathLst>
                  <a:path extrusionOk="0" h="1143" w="1142">
                    <a:moveTo>
                      <a:pt x="571" y="1"/>
                    </a:moveTo>
                    <a:cubicBezTo>
                      <a:pt x="251" y="1"/>
                      <a:pt x="0" y="252"/>
                      <a:pt x="0" y="572"/>
                    </a:cubicBezTo>
                    <a:cubicBezTo>
                      <a:pt x="0" y="891"/>
                      <a:pt x="251" y="1142"/>
                      <a:pt x="571" y="1142"/>
                    </a:cubicBezTo>
                    <a:cubicBezTo>
                      <a:pt x="868" y="1142"/>
                      <a:pt x="1141" y="891"/>
                      <a:pt x="1141" y="572"/>
                    </a:cubicBezTo>
                    <a:cubicBezTo>
                      <a:pt x="1141" y="252"/>
                      <a:pt x="868"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6336310" y="2142452"/>
                <a:ext cx="95397" cy="95481"/>
              </a:xfrm>
              <a:custGeom>
                <a:rect b="b" l="l" r="r" t="t"/>
                <a:pathLst>
                  <a:path extrusionOk="0" fill="none" h="1143" w="1142">
                    <a:moveTo>
                      <a:pt x="1141" y="572"/>
                    </a:moveTo>
                    <a:cubicBezTo>
                      <a:pt x="1141" y="891"/>
                      <a:pt x="868" y="1142"/>
                      <a:pt x="571" y="1142"/>
                    </a:cubicBezTo>
                    <a:cubicBezTo>
                      <a:pt x="251" y="1142"/>
                      <a:pt x="0" y="891"/>
                      <a:pt x="0" y="572"/>
                    </a:cubicBezTo>
                    <a:cubicBezTo>
                      <a:pt x="0" y="252"/>
                      <a:pt x="251" y="1"/>
                      <a:pt x="571" y="1"/>
                    </a:cubicBezTo>
                    <a:cubicBezTo>
                      <a:pt x="868" y="1"/>
                      <a:pt x="1141" y="252"/>
                      <a:pt x="1141" y="572"/>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6372480" y="2161331"/>
                <a:ext cx="38259" cy="33665"/>
              </a:xfrm>
              <a:custGeom>
                <a:rect b="b" l="l" r="r" t="t"/>
                <a:pathLst>
                  <a:path extrusionOk="0" h="403" w="458">
                    <a:moveTo>
                      <a:pt x="95" y="1"/>
                    </a:moveTo>
                    <a:cubicBezTo>
                      <a:pt x="79" y="1"/>
                      <a:pt x="63" y="1"/>
                      <a:pt x="47" y="3"/>
                    </a:cubicBezTo>
                    <a:cubicBezTo>
                      <a:pt x="1" y="3"/>
                      <a:pt x="1" y="72"/>
                      <a:pt x="47" y="72"/>
                    </a:cubicBezTo>
                    <a:cubicBezTo>
                      <a:pt x="252" y="72"/>
                      <a:pt x="389" y="163"/>
                      <a:pt x="366" y="368"/>
                    </a:cubicBezTo>
                    <a:cubicBezTo>
                      <a:pt x="366" y="391"/>
                      <a:pt x="389" y="403"/>
                      <a:pt x="412" y="403"/>
                    </a:cubicBezTo>
                    <a:cubicBezTo>
                      <a:pt x="435" y="403"/>
                      <a:pt x="457" y="391"/>
                      <a:pt x="457" y="368"/>
                    </a:cubicBezTo>
                    <a:cubicBezTo>
                      <a:pt x="457" y="135"/>
                      <a:pt x="300" y="1"/>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9" name="Google Shape;1079;p43"/>
          <p:cNvSpPr/>
          <p:nvPr/>
        </p:nvSpPr>
        <p:spPr>
          <a:xfrm>
            <a:off x="5091167" y="4588837"/>
            <a:ext cx="3621811" cy="64"/>
          </a:xfrm>
          <a:custGeom>
            <a:rect b="b" l="l" r="r" t="t"/>
            <a:pathLst>
              <a:path extrusionOk="0" fill="none" h="1" w="56996">
                <a:moveTo>
                  <a:pt x="1" y="0"/>
                </a:moveTo>
                <a:lnTo>
                  <a:pt x="56995"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8317603" y="953490"/>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7834642" y="1301475"/>
            <a:ext cx="520751" cy="520751"/>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1954775" y="2750454"/>
            <a:ext cx="2206845" cy="44015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Staatliches"/>
              </a:rPr>
              <a:t>KELOMPOK</a:t>
            </a:r>
          </a:p>
        </p:txBody>
      </p:sp>
      <p:sp>
        <p:nvSpPr>
          <p:cNvPr id="1083" name="Google Shape;108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6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Our PRocess</a:t>
            </a:r>
            <a:endParaRPr/>
          </a:p>
        </p:txBody>
      </p:sp>
      <p:sp>
        <p:nvSpPr>
          <p:cNvPr id="1824" name="Google Shape;1824;p61"/>
          <p:cNvSpPr txBox="1"/>
          <p:nvPr/>
        </p:nvSpPr>
        <p:spPr>
          <a:xfrm>
            <a:off x="720001" y="1493675"/>
            <a:ext cx="1540800" cy="4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2"/>
                </a:solidFill>
                <a:latin typeface="Staatliches"/>
                <a:ea typeface="Staatliches"/>
                <a:cs typeface="Staatliches"/>
                <a:sym typeface="Staatliches"/>
              </a:rPr>
              <a:t>DAY 1</a:t>
            </a:r>
            <a:endParaRPr sz="2500">
              <a:solidFill>
                <a:schemeClr val="dk2"/>
              </a:solidFill>
              <a:latin typeface="Staatliches"/>
              <a:ea typeface="Staatliches"/>
              <a:cs typeface="Staatliches"/>
              <a:sym typeface="Staatliches"/>
            </a:endParaRPr>
          </a:p>
        </p:txBody>
      </p:sp>
      <p:sp>
        <p:nvSpPr>
          <p:cNvPr id="1825" name="Google Shape;1825;p61"/>
          <p:cNvSpPr txBox="1"/>
          <p:nvPr/>
        </p:nvSpPr>
        <p:spPr>
          <a:xfrm>
            <a:off x="720001" y="3478425"/>
            <a:ext cx="1540800" cy="52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Cairo"/>
                <a:ea typeface="Cairo"/>
                <a:cs typeface="Cairo"/>
                <a:sym typeface="Cairo"/>
              </a:rPr>
              <a:t>Problem</a:t>
            </a:r>
            <a:endParaRPr sz="1600">
              <a:solidFill>
                <a:schemeClr val="dk1"/>
              </a:solidFill>
              <a:latin typeface="Cairo"/>
              <a:ea typeface="Cairo"/>
              <a:cs typeface="Cairo"/>
              <a:sym typeface="Cairo"/>
            </a:endParaRPr>
          </a:p>
          <a:p>
            <a:pPr indent="0" lvl="0" marL="0" rtl="0" algn="ctr">
              <a:spcBef>
                <a:spcPts val="0"/>
              </a:spcBef>
              <a:spcAft>
                <a:spcPts val="0"/>
              </a:spcAft>
              <a:buNone/>
            </a:pPr>
            <a:r>
              <a:rPr lang="en" sz="1600">
                <a:solidFill>
                  <a:schemeClr val="dk1"/>
                </a:solidFill>
                <a:latin typeface="Cairo"/>
                <a:ea typeface="Cairo"/>
                <a:cs typeface="Cairo"/>
                <a:sym typeface="Cairo"/>
              </a:rPr>
              <a:t>Framing</a:t>
            </a:r>
            <a:endParaRPr sz="1600">
              <a:solidFill>
                <a:schemeClr val="dk1"/>
              </a:solidFill>
              <a:latin typeface="Cairo"/>
              <a:ea typeface="Cairo"/>
              <a:cs typeface="Cairo"/>
              <a:sym typeface="Cairo"/>
            </a:endParaRPr>
          </a:p>
        </p:txBody>
      </p:sp>
      <p:sp>
        <p:nvSpPr>
          <p:cNvPr id="1826" name="Google Shape;1826;p61"/>
          <p:cNvSpPr/>
          <p:nvPr/>
        </p:nvSpPr>
        <p:spPr>
          <a:xfrm>
            <a:off x="1371450" y="2643775"/>
            <a:ext cx="237900" cy="237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1"/>
          <p:cNvSpPr txBox="1"/>
          <p:nvPr/>
        </p:nvSpPr>
        <p:spPr>
          <a:xfrm>
            <a:off x="2260801" y="1472225"/>
            <a:ext cx="1540800" cy="52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Cairo"/>
                <a:ea typeface="Cairo"/>
                <a:cs typeface="Cairo"/>
                <a:sym typeface="Cairo"/>
              </a:rPr>
              <a:t>Data</a:t>
            </a:r>
            <a:endParaRPr sz="1600">
              <a:solidFill>
                <a:schemeClr val="dk1"/>
              </a:solidFill>
              <a:latin typeface="Cairo"/>
              <a:ea typeface="Cairo"/>
              <a:cs typeface="Cairo"/>
              <a:sym typeface="Cairo"/>
            </a:endParaRPr>
          </a:p>
          <a:p>
            <a:pPr indent="0" lvl="0" marL="0" rtl="0" algn="ctr">
              <a:spcBef>
                <a:spcPts val="0"/>
              </a:spcBef>
              <a:spcAft>
                <a:spcPts val="0"/>
              </a:spcAft>
              <a:buNone/>
            </a:pPr>
            <a:r>
              <a:rPr lang="en" sz="1600">
                <a:solidFill>
                  <a:schemeClr val="dk1"/>
                </a:solidFill>
                <a:latin typeface="Cairo"/>
                <a:ea typeface="Cairo"/>
                <a:cs typeface="Cairo"/>
                <a:sym typeface="Cairo"/>
              </a:rPr>
              <a:t>Collection</a:t>
            </a:r>
            <a:endParaRPr sz="1600">
              <a:solidFill>
                <a:schemeClr val="dk1"/>
              </a:solidFill>
              <a:latin typeface="Cairo"/>
              <a:ea typeface="Cairo"/>
              <a:cs typeface="Cairo"/>
              <a:sym typeface="Cairo"/>
            </a:endParaRPr>
          </a:p>
        </p:txBody>
      </p:sp>
      <p:sp>
        <p:nvSpPr>
          <p:cNvPr id="1828" name="Google Shape;1828;p61"/>
          <p:cNvSpPr txBox="1"/>
          <p:nvPr/>
        </p:nvSpPr>
        <p:spPr>
          <a:xfrm>
            <a:off x="2260801" y="3499875"/>
            <a:ext cx="1540800" cy="4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2"/>
                </a:solidFill>
                <a:latin typeface="Staatliches"/>
                <a:ea typeface="Staatliches"/>
                <a:cs typeface="Staatliches"/>
                <a:sym typeface="Staatliches"/>
              </a:rPr>
              <a:t>DAY 2</a:t>
            </a:r>
            <a:endParaRPr sz="2500">
              <a:solidFill>
                <a:schemeClr val="dk2"/>
              </a:solidFill>
              <a:latin typeface="Staatliches"/>
              <a:ea typeface="Staatliches"/>
              <a:cs typeface="Staatliches"/>
              <a:sym typeface="Staatliches"/>
            </a:endParaRPr>
          </a:p>
        </p:txBody>
      </p:sp>
      <p:sp>
        <p:nvSpPr>
          <p:cNvPr id="1829" name="Google Shape;1829;p61"/>
          <p:cNvSpPr txBox="1"/>
          <p:nvPr/>
        </p:nvSpPr>
        <p:spPr>
          <a:xfrm>
            <a:off x="3801601" y="1493675"/>
            <a:ext cx="1540800" cy="4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2"/>
                </a:solidFill>
                <a:latin typeface="Staatliches"/>
                <a:ea typeface="Staatliches"/>
                <a:cs typeface="Staatliches"/>
                <a:sym typeface="Staatliches"/>
              </a:rPr>
              <a:t>DAY 3</a:t>
            </a:r>
            <a:endParaRPr sz="2500">
              <a:solidFill>
                <a:schemeClr val="dk2"/>
              </a:solidFill>
              <a:latin typeface="Staatliches"/>
              <a:ea typeface="Staatliches"/>
              <a:cs typeface="Staatliches"/>
              <a:sym typeface="Staatliches"/>
            </a:endParaRPr>
          </a:p>
        </p:txBody>
      </p:sp>
      <p:sp>
        <p:nvSpPr>
          <p:cNvPr id="1830" name="Google Shape;1830;p61"/>
          <p:cNvSpPr txBox="1"/>
          <p:nvPr/>
        </p:nvSpPr>
        <p:spPr>
          <a:xfrm>
            <a:off x="3801601" y="3478425"/>
            <a:ext cx="1540800" cy="52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Cairo"/>
                <a:ea typeface="Cairo"/>
                <a:cs typeface="Cairo"/>
                <a:sym typeface="Cairo"/>
              </a:rPr>
              <a:t>Data</a:t>
            </a:r>
            <a:endParaRPr sz="1600">
              <a:solidFill>
                <a:schemeClr val="dk1"/>
              </a:solidFill>
              <a:latin typeface="Cairo"/>
              <a:ea typeface="Cairo"/>
              <a:cs typeface="Cairo"/>
              <a:sym typeface="Cairo"/>
            </a:endParaRPr>
          </a:p>
          <a:p>
            <a:pPr indent="0" lvl="0" marL="0" rtl="0" algn="ctr">
              <a:spcBef>
                <a:spcPts val="0"/>
              </a:spcBef>
              <a:spcAft>
                <a:spcPts val="0"/>
              </a:spcAft>
              <a:buNone/>
            </a:pPr>
            <a:r>
              <a:rPr lang="en" sz="1600">
                <a:solidFill>
                  <a:schemeClr val="dk1"/>
                </a:solidFill>
                <a:latin typeface="Cairo"/>
                <a:ea typeface="Cairo"/>
                <a:cs typeface="Cairo"/>
                <a:sym typeface="Cairo"/>
              </a:rPr>
              <a:t>Transforming</a:t>
            </a:r>
            <a:endParaRPr sz="1600">
              <a:solidFill>
                <a:schemeClr val="dk1"/>
              </a:solidFill>
              <a:latin typeface="Cairo"/>
              <a:ea typeface="Cairo"/>
              <a:cs typeface="Cairo"/>
              <a:sym typeface="Cairo"/>
            </a:endParaRPr>
          </a:p>
        </p:txBody>
      </p:sp>
      <p:sp>
        <p:nvSpPr>
          <p:cNvPr id="1831" name="Google Shape;1831;p61"/>
          <p:cNvSpPr txBox="1"/>
          <p:nvPr/>
        </p:nvSpPr>
        <p:spPr>
          <a:xfrm>
            <a:off x="5342401" y="1472225"/>
            <a:ext cx="1540800" cy="52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600">
                <a:solidFill>
                  <a:schemeClr val="dk1"/>
                </a:solidFill>
                <a:latin typeface="Cairo"/>
                <a:ea typeface="Cairo"/>
                <a:cs typeface="Cairo"/>
                <a:sym typeface="Cairo"/>
              </a:rPr>
              <a:t>Data</a:t>
            </a:r>
            <a:endParaRPr sz="1600">
              <a:solidFill>
                <a:schemeClr val="dk1"/>
              </a:solidFill>
              <a:latin typeface="Cairo"/>
              <a:ea typeface="Cairo"/>
              <a:cs typeface="Cairo"/>
              <a:sym typeface="Cairo"/>
            </a:endParaRPr>
          </a:p>
          <a:p>
            <a:pPr indent="0" lvl="0" marL="0" rtl="0" algn="ctr">
              <a:spcBef>
                <a:spcPts val="0"/>
              </a:spcBef>
              <a:spcAft>
                <a:spcPts val="0"/>
              </a:spcAft>
              <a:buNone/>
            </a:pPr>
            <a:r>
              <a:rPr lang="en" sz="1600">
                <a:solidFill>
                  <a:schemeClr val="dk1"/>
                </a:solidFill>
                <a:latin typeface="Cairo"/>
                <a:ea typeface="Cairo"/>
                <a:cs typeface="Cairo"/>
                <a:sym typeface="Cairo"/>
              </a:rPr>
              <a:t>Visualization</a:t>
            </a:r>
            <a:endParaRPr sz="1600">
              <a:solidFill>
                <a:schemeClr val="dk1"/>
              </a:solidFill>
              <a:latin typeface="Cairo"/>
              <a:ea typeface="Cairo"/>
              <a:cs typeface="Cairo"/>
              <a:sym typeface="Cairo"/>
            </a:endParaRPr>
          </a:p>
        </p:txBody>
      </p:sp>
      <p:sp>
        <p:nvSpPr>
          <p:cNvPr id="1832" name="Google Shape;1832;p61"/>
          <p:cNvSpPr txBox="1"/>
          <p:nvPr/>
        </p:nvSpPr>
        <p:spPr>
          <a:xfrm>
            <a:off x="5342401" y="3499875"/>
            <a:ext cx="1540800" cy="4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2"/>
                </a:solidFill>
                <a:latin typeface="Staatliches"/>
                <a:ea typeface="Staatliches"/>
                <a:cs typeface="Staatliches"/>
                <a:sym typeface="Staatliches"/>
              </a:rPr>
              <a:t>DAY 4</a:t>
            </a:r>
            <a:endParaRPr sz="2500">
              <a:solidFill>
                <a:schemeClr val="dk2"/>
              </a:solidFill>
              <a:latin typeface="Staatliches"/>
              <a:ea typeface="Staatliches"/>
              <a:cs typeface="Staatliches"/>
              <a:sym typeface="Staatliches"/>
            </a:endParaRPr>
          </a:p>
        </p:txBody>
      </p:sp>
      <p:sp>
        <p:nvSpPr>
          <p:cNvPr id="1833" name="Google Shape;1833;p61"/>
          <p:cNvSpPr txBox="1"/>
          <p:nvPr/>
        </p:nvSpPr>
        <p:spPr>
          <a:xfrm>
            <a:off x="6883201" y="1493675"/>
            <a:ext cx="1540800" cy="48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500">
                <a:solidFill>
                  <a:schemeClr val="dk2"/>
                </a:solidFill>
                <a:latin typeface="Staatliches"/>
                <a:ea typeface="Staatliches"/>
                <a:cs typeface="Staatliches"/>
                <a:sym typeface="Staatliches"/>
              </a:rPr>
              <a:t>DAY 5</a:t>
            </a:r>
            <a:endParaRPr sz="2500">
              <a:solidFill>
                <a:schemeClr val="dk2"/>
              </a:solidFill>
              <a:latin typeface="Staatliches"/>
              <a:ea typeface="Staatliches"/>
              <a:cs typeface="Staatliches"/>
              <a:sym typeface="Staatliches"/>
            </a:endParaRPr>
          </a:p>
        </p:txBody>
      </p:sp>
      <p:sp>
        <p:nvSpPr>
          <p:cNvPr id="1834" name="Google Shape;1834;p61"/>
          <p:cNvSpPr txBox="1"/>
          <p:nvPr/>
        </p:nvSpPr>
        <p:spPr>
          <a:xfrm>
            <a:off x="6883201" y="3478425"/>
            <a:ext cx="1540800" cy="527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Cairo"/>
                <a:ea typeface="Cairo"/>
                <a:cs typeface="Cairo"/>
                <a:sym typeface="Cairo"/>
              </a:rPr>
              <a:t>Infographic</a:t>
            </a:r>
            <a:endParaRPr sz="1600">
              <a:solidFill>
                <a:schemeClr val="dk1"/>
              </a:solidFill>
              <a:latin typeface="Cairo"/>
              <a:ea typeface="Cairo"/>
              <a:cs typeface="Cairo"/>
              <a:sym typeface="Cairo"/>
            </a:endParaRPr>
          </a:p>
          <a:p>
            <a:pPr indent="0" lvl="0" marL="0" rtl="0" algn="ctr">
              <a:spcBef>
                <a:spcPts val="0"/>
              </a:spcBef>
              <a:spcAft>
                <a:spcPts val="0"/>
              </a:spcAft>
              <a:buClr>
                <a:schemeClr val="dk1"/>
              </a:buClr>
              <a:buSzPts val="1100"/>
              <a:buFont typeface="Arial"/>
              <a:buNone/>
            </a:pPr>
            <a:r>
              <a:rPr lang="en" sz="1600">
                <a:solidFill>
                  <a:schemeClr val="dk1"/>
                </a:solidFill>
                <a:latin typeface="Cairo"/>
                <a:ea typeface="Cairo"/>
                <a:cs typeface="Cairo"/>
                <a:sym typeface="Cairo"/>
              </a:rPr>
              <a:t>Reporting</a:t>
            </a:r>
            <a:endParaRPr sz="1600">
              <a:solidFill>
                <a:schemeClr val="dk1"/>
              </a:solidFill>
              <a:latin typeface="Cairo"/>
              <a:ea typeface="Cairo"/>
              <a:cs typeface="Cairo"/>
              <a:sym typeface="Cairo"/>
            </a:endParaRPr>
          </a:p>
        </p:txBody>
      </p:sp>
      <p:sp>
        <p:nvSpPr>
          <p:cNvPr id="1835" name="Google Shape;1835;p61"/>
          <p:cNvSpPr/>
          <p:nvPr/>
        </p:nvSpPr>
        <p:spPr>
          <a:xfrm>
            <a:off x="2912250" y="2643775"/>
            <a:ext cx="237900" cy="237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1"/>
          <p:cNvSpPr/>
          <p:nvPr/>
        </p:nvSpPr>
        <p:spPr>
          <a:xfrm>
            <a:off x="4453050" y="2643775"/>
            <a:ext cx="237900" cy="237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1"/>
          <p:cNvSpPr/>
          <p:nvPr/>
        </p:nvSpPr>
        <p:spPr>
          <a:xfrm>
            <a:off x="5993850" y="2643775"/>
            <a:ext cx="237900" cy="237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1"/>
          <p:cNvSpPr/>
          <p:nvPr/>
        </p:nvSpPr>
        <p:spPr>
          <a:xfrm>
            <a:off x="7534650" y="2643775"/>
            <a:ext cx="237900" cy="2379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9" name="Google Shape;1839;p61"/>
          <p:cNvCxnSpPr>
            <a:stCxn id="1826" idx="6"/>
            <a:endCxn id="1835" idx="2"/>
          </p:cNvCxnSpPr>
          <p:nvPr/>
        </p:nvCxnSpPr>
        <p:spPr>
          <a:xfrm>
            <a:off x="1609350" y="2762725"/>
            <a:ext cx="1302900" cy="0"/>
          </a:xfrm>
          <a:prstGeom prst="straightConnector1">
            <a:avLst/>
          </a:prstGeom>
          <a:noFill/>
          <a:ln cap="flat" cmpd="sng" w="9525">
            <a:solidFill>
              <a:schemeClr val="dk1"/>
            </a:solidFill>
            <a:prstDash val="solid"/>
            <a:round/>
            <a:headEnd len="med" w="med" type="none"/>
            <a:tailEnd len="med" w="med" type="none"/>
          </a:ln>
        </p:spPr>
      </p:cxnSp>
      <p:cxnSp>
        <p:nvCxnSpPr>
          <p:cNvPr id="1840" name="Google Shape;1840;p61"/>
          <p:cNvCxnSpPr>
            <a:stCxn id="1835" idx="6"/>
            <a:endCxn id="1836" idx="2"/>
          </p:cNvCxnSpPr>
          <p:nvPr/>
        </p:nvCxnSpPr>
        <p:spPr>
          <a:xfrm>
            <a:off x="3150150" y="2762725"/>
            <a:ext cx="1302900" cy="0"/>
          </a:xfrm>
          <a:prstGeom prst="straightConnector1">
            <a:avLst/>
          </a:prstGeom>
          <a:noFill/>
          <a:ln cap="flat" cmpd="sng" w="9525">
            <a:solidFill>
              <a:schemeClr val="dk1"/>
            </a:solidFill>
            <a:prstDash val="solid"/>
            <a:round/>
            <a:headEnd len="med" w="med" type="none"/>
            <a:tailEnd len="med" w="med" type="none"/>
          </a:ln>
        </p:spPr>
      </p:cxnSp>
      <p:cxnSp>
        <p:nvCxnSpPr>
          <p:cNvPr id="1841" name="Google Shape;1841;p61"/>
          <p:cNvCxnSpPr>
            <a:stCxn id="1836" idx="6"/>
            <a:endCxn id="1837" idx="2"/>
          </p:cNvCxnSpPr>
          <p:nvPr/>
        </p:nvCxnSpPr>
        <p:spPr>
          <a:xfrm>
            <a:off x="4690950" y="2762725"/>
            <a:ext cx="1302900" cy="0"/>
          </a:xfrm>
          <a:prstGeom prst="straightConnector1">
            <a:avLst/>
          </a:prstGeom>
          <a:noFill/>
          <a:ln cap="flat" cmpd="sng" w="9525">
            <a:solidFill>
              <a:schemeClr val="dk1"/>
            </a:solidFill>
            <a:prstDash val="solid"/>
            <a:round/>
            <a:headEnd len="med" w="med" type="none"/>
            <a:tailEnd len="med" w="med" type="none"/>
          </a:ln>
        </p:spPr>
      </p:cxnSp>
      <p:cxnSp>
        <p:nvCxnSpPr>
          <p:cNvPr id="1842" name="Google Shape;1842;p61"/>
          <p:cNvCxnSpPr>
            <a:stCxn id="1837" idx="6"/>
            <a:endCxn id="1838" idx="2"/>
          </p:cNvCxnSpPr>
          <p:nvPr/>
        </p:nvCxnSpPr>
        <p:spPr>
          <a:xfrm>
            <a:off x="6231750" y="2762725"/>
            <a:ext cx="1302900" cy="0"/>
          </a:xfrm>
          <a:prstGeom prst="straightConnector1">
            <a:avLst/>
          </a:prstGeom>
          <a:noFill/>
          <a:ln cap="flat" cmpd="sng" w="9525">
            <a:solidFill>
              <a:schemeClr val="dk1"/>
            </a:solidFill>
            <a:prstDash val="solid"/>
            <a:round/>
            <a:headEnd len="med" w="med" type="none"/>
            <a:tailEnd len="med" w="med" type="none"/>
          </a:ln>
        </p:spPr>
      </p:cxnSp>
      <p:cxnSp>
        <p:nvCxnSpPr>
          <p:cNvPr id="1843" name="Google Shape;1843;p61"/>
          <p:cNvCxnSpPr>
            <a:stCxn id="1826" idx="0"/>
            <a:endCxn id="1824" idx="2"/>
          </p:cNvCxnSpPr>
          <p:nvPr/>
        </p:nvCxnSpPr>
        <p:spPr>
          <a:xfrm rot="10800000">
            <a:off x="1490400" y="1978375"/>
            <a:ext cx="0" cy="665400"/>
          </a:xfrm>
          <a:prstGeom prst="straightConnector1">
            <a:avLst/>
          </a:prstGeom>
          <a:noFill/>
          <a:ln cap="flat" cmpd="sng" w="9525">
            <a:solidFill>
              <a:schemeClr val="dk1"/>
            </a:solidFill>
            <a:prstDash val="solid"/>
            <a:round/>
            <a:headEnd len="med" w="med" type="none"/>
            <a:tailEnd len="med" w="med" type="oval"/>
          </a:ln>
        </p:spPr>
      </p:cxnSp>
      <p:cxnSp>
        <p:nvCxnSpPr>
          <p:cNvPr id="1844" name="Google Shape;1844;p61"/>
          <p:cNvCxnSpPr>
            <a:stCxn id="1835" idx="4"/>
            <a:endCxn id="1828" idx="0"/>
          </p:cNvCxnSpPr>
          <p:nvPr/>
        </p:nvCxnSpPr>
        <p:spPr>
          <a:xfrm>
            <a:off x="3031200" y="2881675"/>
            <a:ext cx="0" cy="618300"/>
          </a:xfrm>
          <a:prstGeom prst="straightConnector1">
            <a:avLst/>
          </a:prstGeom>
          <a:noFill/>
          <a:ln cap="flat" cmpd="sng" w="9525">
            <a:solidFill>
              <a:schemeClr val="dk1"/>
            </a:solidFill>
            <a:prstDash val="solid"/>
            <a:round/>
            <a:headEnd len="med" w="med" type="none"/>
            <a:tailEnd len="med" w="med" type="oval"/>
          </a:ln>
        </p:spPr>
      </p:cxnSp>
      <p:cxnSp>
        <p:nvCxnSpPr>
          <p:cNvPr id="1845" name="Google Shape;1845;p61"/>
          <p:cNvCxnSpPr>
            <a:stCxn id="1836" idx="0"/>
            <a:endCxn id="1829" idx="2"/>
          </p:cNvCxnSpPr>
          <p:nvPr/>
        </p:nvCxnSpPr>
        <p:spPr>
          <a:xfrm rot="10800000">
            <a:off x="4572000" y="1978375"/>
            <a:ext cx="0" cy="665400"/>
          </a:xfrm>
          <a:prstGeom prst="straightConnector1">
            <a:avLst/>
          </a:prstGeom>
          <a:noFill/>
          <a:ln cap="flat" cmpd="sng" w="9525">
            <a:solidFill>
              <a:schemeClr val="dk1"/>
            </a:solidFill>
            <a:prstDash val="solid"/>
            <a:round/>
            <a:headEnd len="med" w="med" type="none"/>
            <a:tailEnd len="med" w="med" type="oval"/>
          </a:ln>
        </p:spPr>
      </p:cxnSp>
      <p:cxnSp>
        <p:nvCxnSpPr>
          <p:cNvPr id="1846" name="Google Shape;1846;p61"/>
          <p:cNvCxnSpPr>
            <a:stCxn id="1837" idx="4"/>
            <a:endCxn id="1832" idx="0"/>
          </p:cNvCxnSpPr>
          <p:nvPr/>
        </p:nvCxnSpPr>
        <p:spPr>
          <a:xfrm>
            <a:off x="6112800" y="2881675"/>
            <a:ext cx="0" cy="618300"/>
          </a:xfrm>
          <a:prstGeom prst="straightConnector1">
            <a:avLst/>
          </a:prstGeom>
          <a:noFill/>
          <a:ln cap="flat" cmpd="sng" w="9525">
            <a:solidFill>
              <a:schemeClr val="dk1"/>
            </a:solidFill>
            <a:prstDash val="solid"/>
            <a:round/>
            <a:headEnd len="med" w="med" type="none"/>
            <a:tailEnd len="med" w="med" type="oval"/>
          </a:ln>
        </p:spPr>
      </p:cxnSp>
      <p:cxnSp>
        <p:nvCxnSpPr>
          <p:cNvPr id="1847" name="Google Shape;1847;p61"/>
          <p:cNvCxnSpPr>
            <a:stCxn id="1838" idx="0"/>
            <a:endCxn id="1833" idx="2"/>
          </p:cNvCxnSpPr>
          <p:nvPr/>
        </p:nvCxnSpPr>
        <p:spPr>
          <a:xfrm rot="10800000">
            <a:off x="7653600" y="1978375"/>
            <a:ext cx="0" cy="665400"/>
          </a:xfrm>
          <a:prstGeom prst="straightConnector1">
            <a:avLst/>
          </a:prstGeom>
          <a:noFill/>
          <a:ln cap="flat" cmpd="sng" w="9525">
            <a:solidFill>
              <a:schemeClr val="dk1"/>
            </a:solidFill>
            <a:prstDash val="solid"/>
            <a:round/>
            <a:headEnd len="med" w="med" type="none"/>
            <a:tailEnd len="med" w="med" type="oval"/>
          </a:ln>
        </p:spPr>
      </p:cxnSp>
      <p:sp>
        <p:nvSpPr>
          <p:cNvPr id="1848" name="Google Shape;1848;p61"/>
          <p:cNvSpPr txBox="1"/>
          <p:nvPr/>
        </p:nvSpPr>
        <p:spPr>
          <a:xfrm>
            <a:off x="720000" y="4301175"/>
            <a:ext cx="8040300" cy="7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FYI Kami menghabiskan banyak sekali waktu di data transforming, ditahap ini kami melakukan teknik pivot untuk mengekstrak data sesuai format yang diinginkan dan setelahnya melakukan penggabungan data yang awalnya 11 data menjadi 3 file data saja!</a:t>
            </a:r>
            <a:endParaRPr sz="1000"/>
          </a:p>
        </p:txBody>
      </p:sp>
      <p:sp>
        <p:nvSpPr>
          <p:cNvPr id="1849" name="Google Shape;1849;p61"/>
          <p:cNvSpPr/>
          <p:nvPr/>
        </p:nvSpPr>
        <p:spPr>
          <a:xfrm>
            <a:off x="46125" y="4061700"/>
            <a:ext cx="663300" cy="10818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61"/>
          <p:cNvGrpSpPr/>
          <p:nvPr/>
        </p:nvGrpSpPr>
        <p:grpSpPr>
          <a:xfrm>
            <a:off x="358530" y="4372622"/>
            <a:ext cx="297630" cy="484762"/>
            <a:chOff x="6053075" y="1494858"/>
            <a:chExt cx="694747" cy="1081574"/>
          </a:xfrm>
        </p:grpSpPr>
        <p:sp>
          <p:nvSpPr>
            <p:cNvPr id="1851" name="Google Shape;1851;p61"/>
            <p:cNvSpPr/>
            <p:nvPr/>
          </p:nvSpPr>
          <p:spPr>
            <a:xfrm flipH="1">
              <a:off x="6330947" y="2422446"/>
              <a:ext cx="150284" cy="148475"/>
            </a:xfrm>
            <a:custGeom>
              <a:rect b="b" l="l" r="r" t="t"/>
              <a:pathLst>
                <a:path extrusionOk="0" h="1805" w="1827">
                  <a:moveTo>
                    <a:pt x="936" y="0"/>
                  </a:moveTo>
                  <a:cubicBezTo>
                    <a:pt x="434" y="0"/>
                    <a:pt x="23" y="388"/>
                    <a:pt x="23" y="890"/>
                  </a:cubicBezTo>
                  <a:cubicBezTo>
                    <a:pt x="0" y="1392"/>
                    <a:pt x="411" y="1803"/>
                    <a:pt x="913" y="1803"/>
                  </a:cubicBezTo>
                  <a:cubicBezTo>
                    <a:pt x="927" y="1804"/>
                    <a:pt x="940" y="1804"/>
                    <a:pt x="953" y="1804"/>
                  </a:cubicBezTo>
                  <a:cubicBezTo>
                    <a:pt x="1437" y="1804"/>
                    <a:pt x="1826" y="1402"/>
                    <a:pt x="1826" y="913"/>
                  </a:cubicBezTo>
                  <a:cubicBezTo>
                    <a:pt x="1826" y="411"/>
                    <a:pt x="1438" y="0"/>
                    <a:pt x="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1"/>
            <p:cNvSpPr/>
            <p:nvPr/>
          </p:nvSpPr>
          <p:spPr>
            <a:xfrm flipH="1">
              <a:off x="6327246" y="2418662"/>
              <a:ext cx="157770" cy="157770"/>
            </a:xfrm>
            <a:custGeom>
              <a:rect b="b" l="l" r="r" t="t"/>
              <a:pathLst>
                <a:path extrusionOk="0" h="1918" w="1918">
                  <a:moveTo>
                    <a:pt x="982" y="92"/>
                  </a:moveTo>
                  <a:cubicBezTo>
                    <a:pt x="1210" y="92"/>
                    <a:pt x="1416" y="183"/>
                    <a:pt x="1576" y="366"/>
                  </a:cubicBezTo>
                  <a:cubicBezTo>
                    <a:pt x="1735" y="525"/>
                    <a:pt x="1827" y="731"/>
                    <a:pt x="1827" y="959"/>
                  </a:cubicBezTo>
                  <a:cubicBezTo>
                    <a:pt x="1804" y="1416"/>
                    <a:pt x="1439" y="1804"/>
                    <a:pt x="959" y="1804"/>
                  </a:cubicBezTo>
                  <a:cubicBezTo>
                    <a:pt x="480" y="1804"/>
                    <a:pt x="115" y="1416"/>
                    <a:pt x="115" y="936"/>
                  </a:cubicBezTo>
                  <a:cubicBezTo>
                    <a:pt x="115" y="708"/>
                    <a:pt x="206" y="503"/>
                    <a:pt x="366" y="343"/>
                  </a:cubicBezTo>
                  <a:cubicBezTo>
                    <a:pt x="526" y="183"/>
                    <a:pt x="731" y="92"/>
                    <a:pt x="959" y="92"/>
                  </a:cubicBezTo>
                  <a:close/>
                  <a:moveTo>
                    <a:pt x="959" y="0"/>
                  </a:moveTo>
                  <a:cubicBezTo>
                    <a:pt x="708" y="0"/>
                    <a:pt x="480" y="92"/>
                    <a:pt x="297" y="274"/>
                  </a:cubicBezTo>
                  <a:cubicBezTo>
                    <a:pt x="115" y="457"/>
                    <a:pt x="1" y="685"/>
                    <a:pt x="1" y="936"/>
                  </a:cubicBezTo>
                  <a:cubicBezTo>
                    <a:pt x="1" y="1461"/>
                    <a:pt x="434" y="1895"/>
                    <a:pt x="959" y="1918"/>
                  </a:cubicBezTo>
                  <a:cubicBezTo>
                    <a:pt x="1484" y="1918"/>
                    <a:pt x="1918" y="1484"/>
                    <a:pt x="1918" y="959"/>
                  </a:cubicBezTo>
                  <a:cubicBezTo>
                    <a:pt x="1918" y="708"/>
                    <a:pt x="1827" y="457"/>
                    <a:pt x="1644" y="274"/>
                  </a:cubicBezTo>
                  <a:cubicBezTo>
                    <a:pt x="1461" y="92"/>
                    <a:pt x="1233" y="0"/>
                    <a:pt x="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1"/>
            <p:cNvSpPr/>
            <p:nvPr/>
          </p:nvSpPr>
          <p:spPr>
            <a:xfrm flipH="1">
              <a:off x="6056859" y="1498642"/>
              <a:ext cx="685369" cy="891918"/>
            </a:xfrm>
            <a:custGeom>
              <a:rect b="b" l="l" r="r" t="t"/>
              <a:pathLst>
                <a:path extrusionOk="0" h="10843" w="8332">
                  <a:moveTo>
                    <a:pt x="4151" y="1"/>
                  </a:moveTo>
                  <a:cubicBezTo>
                    <a:pt x="4137" y="1"/>
                    <a:pt x="4123" y="1"/>
                    <a:pt x="4109" y="1"/>
                  </a:cubicBezTo>
                  <a:cubicBezTo>
                    <a:pt x="1895" y="47"/>
                    <a:pt x="92" y="1827"/>
                    <a:pt x="23" y="4041"/>
                  </a:cubicBezTo>
                  <a:cubicBezTo>
                    <a:pt x="0" y="5000"/>
                    <a:pt x="297" y="5867"/>
                    <a:pt x="799" y="6575"/>
                  </a:cubicBezTo>
                  <a:cubicBezTo>
                    <a:pt x="1621" y="7716"/>
                    <a:pt x="2100" y="9040"/>
                    <a:pt x="2146" y="10432"/>
                  </a:cubicBezTo>
                  <a:cubicBezTo>
                    <a:pt x="2169" y="10638"/>
                    <a:pt x="2351" y="10820"/>
                    <a:pt x="2557" y="10820"/>
                  </a:cubicBezTo>
                  <a:lnTo>
                    <a:pt x="5684" y="10843"/>
                  </a:lnTo>
                  <a:cubicBezTo>
                    <a:pt x="5889" y="10843"/>
                    <a:pt x="6049" y="10683"/>
                    <a:pt x="6049" y="10501"/>
                  </a:cubicBezTo>
                  <a:cubicBezTo>
                    <a:pt x="6140" y="9131"/>
                    <a:pt x="6643" y="7739"/>
                    <a:pt x="7487" y="6666"/>
                  </a:cubicBezTo>
                  <a:cubicBezTo>
                    <a:pt x="7989" y="5981"/>
                    <a:pt x="8309" y="5114"/>
                    <a:pt x="8309" y="4201"/>
                  </a:cubicBezTo>
                  <a:cubicBezTo>
                    <a:pt x="8332" y="1887"/>
                    <a:pt x="6460" y="1"/>
                    <a:pt x="4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1"/>
            <p:cNvSpPr/>
            <p:nvPr/>
          </p:nvSpPr>
          <p:spPr>
            <a:xfrm flipH="1">
              <a:off x="6053075" y="1494858"/>
              <a:ext cx="694747" cy="899486"/>
            </a:xfrm>
            <a:custGeom>
              <a:rect b="b" l="l" r="r" t="t"/>
              <a:pathLst>
                <a:path extrusionOk="0" h="10935" w="8446">
                  <a:moveTo>
                    <a:pt x="4246" y="115"/>
                  </a:moveTo>
                  <a:cubicBezTo>
                    <a:pt x="5318" y="115"/>
                    <a:pt x="6345" y="526"/>
                    <a:pt x="7122" y="1302"/>
                  </a:cubicBezTo>
                  <a:cubicBezTo>
                    <a:pt x="7920" y="2078"/>
                    <a:pt x="8354" y="3128"/>
                    <a:pt x="8331" y="4247"/>
                  </a:cubicBezTo>
                  <a:cubicBezTo>
                    <a:pt x="8331" y="5137"/>
                    <a:pt x="8035" y="5982"/>
                    <a:pt x="7510" y="6666"/>
                  </a:cubicBezTo>
                  <a:cubicBezTo>
                    <a:pt x="6665" y="7762"/>
                    <a:pt x="6163" y="9131"/>
                    <a:pt x="6072" y="10524"/>
                  </a:cubicBezTo>
                  <a:cubicBezTo>
                    <a:pt x="6072" y="10706"/>
                    <a:pt x="5912" y="10843"/>
                    <a:pt x="5752" y="10843"/>
                  </a:cubicBezTo>
                  <a:lnTo>
                    <a:pt x="2625" y="10821"/>
                  </a:lnTo>
                  <a:cubicBezTo>
                    <a:pt x="2442" y="10821"/>
                    <a:pt x="2283" y="10661"/>
                    <a:pt x="2283" y="10478"/>
                  </a:cubicBezTo>
                  <a:cubicBezTo>
                    <a:pt x="2214" y="9086"/>
                    <a:pt x="1735" y="7739"/>
                    <a:pt x="913" y="6598"/>
                  </a:cubicBezTo>
                  <a:cubicBezTo>
                    <a:pt x="388" y="5867"/>
                    <a:pt x="114" y="5000"/>
                    <a:pt x="137" y="4087"/>
                  </a:cubicBezTo>
                  <a:cubicBezTo>
                    <a:pt x="205" y="1919"/>
                    <a:pt x="2009" y="138"/>
                    <a:pt x="4177" y="115"/>
                  </a:cubicBezTo>
                  <a:close/>
                  <a:moveTo>
                    <a:pt x="4263" y="0"/>
                  </a:moveTo>
                  <a:cubicBezTo>
                    <a:pt x="4234" y="0"/>
                    <a:pt x="4206" y="1"/>
                    <a:pt x="4177" y="1"/>
                  </a:cubicBezTo>
                  <a:cubicBezTo>
                    <a:pt x="1963" y="24"/>
                    <a:pt x="91" y="1873"/>
                    <a:pt x="46" y="4087"/>
                  </a:cubicBezTo>
                  <a:cubicBezTo>
                    <a:pt x="0" y="5023"/>
                    <a:pt x="274" y="5913"/>
                    <a:pt x="822" y="6666"/>
                  </a:cubicBezTo>
                  <a:cubicBezTo>
                    <a:pt x="1643" y="7785"/>
                    <a:pt x="2100" y="9109"/>
                    <a:pt x="2168" y="10478"/>
                  </a:cubicBezTo>
                  <a:cubicBezTo>
                    <a:pt x="2191" y="10729"/>
                    <a:pt x="2374" y="10912"/>
                    <a:pt x="2625" y="10912"/>
                  </a:cubicBezTo>
                  <a:lnTo>
                    <a:pt x="5752" y="10935"/>
                  </a:lnTo>
                  <a:cubicBezTo>
                    <a:pt x="5980" y="10935"/>
                    <a:pt x="6163" y="10775"/>
                    <a:pt x="6186" y="10547"/>
                  </a:cubicBezTo>
                  <a:cubicBezTo>
                    <a:pt x="6277" y="9200"/>
                    <a:pt x="6779" y="7808"/>
                    <a:pt x="7578" y="6735"/>
                  </a:cubicBezTo>
                  <a:cubicBezTo>
                    <a:pt x="8126" y="6027"/>
                    <a:pt x="8423" y="5160"/>
                    <a:pt x="8445" y="4247"/>
                  </a:cubicBezTo>
                  <a:cubicBezTo>
                    <a:pt x="8445" y="3106"/>
                    <a:pt x="8012" y="2033"/>
                    <a:pt x="7190" y="1234"/>
                  </a:cubicBezTo>
                  <a:cubicBezTo>
                    <a:pt x="6411" y="433"/>
                    <a:pt x="5372" y="0"/>
                    <a:pt x="4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1"/>
            <p:cNvSpPr/>
            <p:nvPr/>
          </p:nvSpPr>
          <p:spPr>
            <a:xfrm flipH="1">
              <a:off x="6334732" y="1969797"/>
              <a:ext cx="135231" cy="469608"/>
            </a:xfrm>
            <a:custGeom>
              <a:rect b="b" l="l" r="r" t="t"/>
              <a:pathLst>
                <a:path extrusionOk="0" h="5709" w="1644">
                  <a:moveTo>
                    <a:pt x="801" y="1"/>
                  </a:moveTo>
                  <a:cubicBezTo>
                    <a:pt x="387" y="1"/>
                    <a:pt x="46" y="312"/>
                    <a:pt x="46" y="687"/>
                  </a:cubicBezTo>
                  <a:lnTo>
                    <a:pt x="0" y="5686"/>
                  </a:lnTo>
                  <a:lnTo>
                    <a:pt x="1598" y="5708"/>
                  </a:lnTo>
                  <a:lnTo>
                    <a:pt x="1644" y="687"/>
                  </a:lnTo>
                  <a:cubicBezTo>
                    <a:pt x="1644" y="322"/>
                    <a:pt x="1278" y="2"/>
                    <a:pt x="845" y="2"/>
                  </a:cubicBezTo>
                  <a:cubicBezTo>
                    <a:pt x="830" y="1"/>
                    <a:pt x="81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1"/>
            <p:cNvSpPr/>
            <p:nvPr/>
          </p:nvSpPr>
          <p:spPr>
            <a:xfrm flipH="1">
              <a:off x="6330948" y="1964286"/>
              <a:ext cx="144691" cy="478903"/>
            </a:xfrm>
            <a:custGeom>
              <a:rect b="b" l="l" r="r" t="t"/>
              <a:pathLst>
                <a:path extrusionOk="0" h="5822" w="1759">
                  <a:moveTo>
                    <a:pt x="914" y="115"/>
                  </a:moveTo>
                  <a:cubicBezTo>
                    <a:pt x="1119" y="115"/>
                    <a:pt x="1302" y="183"/>
                    <a:pt x="1439" y="320"/>
                  </a:cubicBezTo>
                  <a:cubicBezTo>
                    <a:pt x="1576" y="434"/>
                    <a:pt x="1644" y="594"/>
                    <a:pt x="1644" y="754"/>
                  </a:cubicBezTo>
                  <a:lnTo>
                    <a:pt x="1598" y="5707"/>
                  </a:lnTo>
                  <a:lnTo>
                    <a:pt x="115" y="5707"/>
                  </a:lnTo>
                  <a:lnTo>
                    <a:pt x="160" y="754"/>
                  </a:lnTo>
                  <a:cubicBezTo>
                    <a:pt x="160" y="571"/>
                    <a:pt x="252" y="412"/>
                    <a:pt x="389" y="297"/>
                  </a:cubicBezTo>
                  <a:cubicBezTo>
                    <a:pt x="526" y="183"/>
                    <a:pt x="708" y="115"/>
                    <a:pt x="914" y="115"/>
                  </a:cubicBezTo>
                  <a:close/>
                  <a:moveTo>
                    <a:pt x="914" y="1"/>
                  </a:moveTo>
                  <a:cubicBezTo>
                    <a:pt x="685" y="1"/>
                    <a:pt x="480" y="92"/>
                    <a:pt x="320" y="229"/>
                  </a:cubicBezTo>
                  <a:cubicBezTo>
                    <a:pt x="138" y="366"/>
                    <a:pt x="46" y="548"/>
                    <a:pt x="46" y="754"/>
                  </a:cubicBezTo>
                  <a:lnTo>
                    <a:pt x="1" y="5798"/>
                  </a:lnTo>
                  <a:lnTo>
                    <a:pt x="1713" y="5821"/>
                  </a:lnTo>
                  <a:lnTo>
                    <a:pt x="1758" y="754"/>
                  </a:lnTo>
                  <a:cubicBezTo>
                    <a:pt x="1758" y="571"/>
                    <a:pt x="1667" y="366"/>
                    <a:pt x="1507" y="229"/>
                  </a:cubicBezTo>
                  <a:cubicBezTo>
                    <a:pt x="1347" y="92"/>
                    <a:pt x="1142" y="1"/>
                    <a:pt x="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1"/>
            <p:cNvSpPr/>
            <p:nvPr/>
          </p:nvSpPr>
          <p:spPr>
            <a:xfrm flipH="1">
              <a:off x="6362864" y="2185881"/>
              <a:ext cx="82751" cy="253518"/>
            </a:xfrm>
            <a:custGeom>
              <a:rect b="b" l="l" r="r" t="t"/>
              <a:pathLst>
                <a:path extrusionOk="0" h="3082" w="1006">
                  <a:moveTo>
                    <a:pt x="526" y="0"/>
                  </a:moveTo>
                  <a:cubicBezTo>
                    <a:pt x="252" y="0"/>
                    <a:pt x="47" y="183"/>
                    <a:pt x="24" y="388"/>
                  </a:cubicBezTo>
                  <a:lnTo>
                    <a:pt x="1" y="3059"/>
                  </a:lnTo>
                  <a:lnTo>
                    <a:pt x="982" y="3081"/>
                  </a:lnTo>
                  <a:lnTo>
                    <a:pt x="1005" y="388"/>
                  </a:lnTo>
                  <a:cubicBezTo>
                    <a:pt x="1005" y="183"/>
                    <a:pt x="800" y="23"/>
                    <a:pt x="5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1"/>
            <p:cNvSpPr/>
            <p:nvPr/>
          </p:nvSpPr>
          <p:spPr>
            <a:xfrm flipH="1">
              <a:off x="6359163" y="2182097"/>
              <a:ext cx="90154" cy="261085"/>
            </a:xfrm>
            <a:custGeom>
              <a:rect b="b" l="l" r="r" t="t"/>
              <a:pathLst>
                <a:path extrusionOk="0" h="3174" w="1096">
                  <a:moveTo>
                    <a:pt x="571" y="115"/>
                  </a:moveTo>
                  <a:cubicBezTo>
                    <a:pt x="685" y="115"/>
                    <a:pt x="799" y="137"/>
                    <a:pt x="868" y="206"/>
                  </a:cubicBezTo>
                  <a:cubicBezTo>
                    <a:pt x="959" y="274"/>
                    <a:pt x="1005" y="343"/>
                    <a:pt x="1005" y="434"/>
                  </a:cubicBezTo>
                  <a:lnTo>
                    <a:pt x="982" y="3059"/>
                  </a:lnTo>
                  <a:lnTo>
                    <a:pt x="114" y="3059"/>
                  </a:lnTo>
                  <a:lnTo>
                    <a:pt x="137" y="434"/>
                  </a:lnTo>
                  <a:cubicBezTo>
                    <a:pt x="137" y="343"/>
                    <a:pt x="183" y="274"/>
                    <a:pt x="251" y="206"/>
                  </a:cubicBezTo>
                  <a:cubicBezTo>
                    <a:pt x="343" y="137"/>
                    <a:pt x="457" y="115"/>
                    <a:pt x="571" y="115"/>
                  </a:cubicBezTo>
                  <a:close/>
                  <a:moveTo>
                    <a:pt x="571" y="0"/>
                  </a:moveTo>
                  <a:cubicBezTo>
                    <a:pt x="434" y="0"/>
                    <a:pt x="297" y="46"/>
                    <a:pt x="183" y="115"/>
                  </a:cubicBezTo>
                  <a:cubicBezTo>
                    <a:pt x="92" y="206"/>
                    <a:pt x="23" y="297"/>
                    <a:pt x="23" y="434"/>
                  </a:cubicBezTo>
                  <a:lnTo>
                    <a:pt x="0" y="3150"/>
                  </a:lnTo>
                  <a:lnTo>
                    <a:pt x="1073" y="3173"/>
                  </a:lnTo>
                  <a:lnTo>
                    <a:pt x="1096" y="434"/>
                  </a:lnTo>
                  <a:cubicBezTo>
                    <a:pt x="1096" y="320"/>
                    <a:pt x="1050" y="206"/>
                    <a:pt x="936" y="137"/>
                  </a:cubicBezTo>
                  <a:cubicBezTo>
                    <a:pt x="845" y="46"/>
                    <a:pt x="708"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1"/>
            <p:cNvSpPr/>
            <p:nvPr/>
          </p:nvSpPr>
          <p:spPr>
            <a:xfrm flipH="1">
              <a:off x="6252143" y="2388639"/>
              <a:ext cx="306080" cy="73291"/>
            </a:xfrm>
            <a:custGeom>
              <a:rect b="b" l="l" r="r" t="t"/>
              <a:pathLst>
                <a:path extrusionOk="0" h="891" w="3721">
                  <a:moveTo>
                    <a:pt x="320" y="0"/>
                  </a:moveTo>
                  <a:cubicBezTo>
                    <a:pt x="160" y="0"/>
                    <a:pt x="0" y="137"/>
                    <a:pt x="0" y="320"/>
                  </a:cubicBezTo>
                  <a:lnTo>
                    <a:pt x="0" y="525"/>
                  </a:lnTo>
                  <a:cubicBezTo>
                    <a:pt x="0" y="708"/>
                    <a:pt x="137" y="845"/>
                    <a:pt x="320" y="845"/>
                  </a:cubicBezTo>
                  <a:lnTo>
                    <a:pt x="3401" y="890"/>
                  </a:lnTo>
                  <a:cubicBezTo>
                    <a:pt x="3584" y="890"/>
                    <a:pt x="3721" y="731"/>
                    <a:pt x="3721" y="548"/>
                  </a:cubicBezTo>
                  <a:lnTo>
                    <a:pt x="3721" y="365"/>
                  </a:lnTo>
                  <a:cubicBezTo>
                    <a:pt x="3721" y="183"/>
                    <a:pt x="3584" y="23"/>
                    <a:pt x="3401" y="23"/>
                  </a:cubicBezTo>
                  <a:lnTo>
                    <a:pt x="3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1"/>
            <p:cNvSpPr/>
            <p:nvPr/>
          </p:nvSpPr>
          <p:spPr>
            <a:xfrm flipH="1">
              <a:off x="6246467" y="2384855"/>
              <a:ext cx="315540" cy="80859"/>
            </a:xfrm>
            <a:custGeom>
              <a:rect b="b" l="l" r="r" t="t"/>
              <a:pathLst>
                <a:path extrusionOk="0" h="983" w="3836">
                  <a:moveTo>
                    <a:pt x="366" y="92"/>
                  </a:moveTo>
                  <a:lnTo>
                    <a:pt x="3447" y="137"/>
                  </a:lnTo>
                  <a:cubicBezTo>
                    <a:pt x="3607" y="137"/>
                    <a:pt x="3721" y="252"/>
                    <a:pt x="3721" y="411"/>
                  </a:cubicBezTo>
                  <a:lnTo>
                    <a:pt x="3721" y="594"/>
                  </a:lnTo>
                  <a:cubicBezTo>
                    <a:pt x="3721" y="754"/>
                    <a:pt x="3584" y="868"/>
                    <a:pt x="3447" y="868"/>
                  </a:cubicBezTo>
                  <a:lnTo>
                    <a:pt x="366" y="845"/>
                  </a:lnTo>
                  <a:cubicBezTo>
                    <a:pt x="297" y="845"/>
                    <a:pt x="229" y="822"/>
                    <a:pt x="183" y="754"/>
                  </a:cubicBezTo>
                  <a:cubicBezTo>
                    <a:pt x="138" y="708"/>
                    <a:pt x="92" y="640"/>
                    <a:pt x="92" y="571"/>
                  </a:cubicBezTo>
                  <a:lnTo>
                    <a:pt x="92" y="366"/>
                  </a:lnTo>
                  <a:cubicBezTo>
                    <a:pt x="92" y="297"/>
                    <a:pt x="138" y="229"/>
                    <a:pt x="183" y="183"/>
                  </a:cubicBezTo>
                  <a:cubicBezTo>
                    <a:pt x="229" y="115"/>
                    <a:pt x="297" y="92"/>
                    <a:pt x="366" y="92"/>
                  </a:cubicBezTo>
                  <a:close/>
                  <a:moveTo>
                    <a:pt x="366" y="1"/>
                  </a:moveTo>
                  <a:cubicBezTo>
                    <a:pt x="275" y="1"/>
                    <a:pt x="183" y="23"/>
                    <a:pt x="115" y="92"/>
                  </a:cubicBezTo>
                  <a:cubicBezTo>
                    <a:pt x="46" y="160"/>
                    <a:pt x="1" y="274"/>
                    <a:pt x="1" y="366"/>
                  </a:cubicBezTo>
                  <a:lnTo>
                    <a:pt x="1" y="571"/>
                  </a:lnTo>
                  <a:cubicBezTo>
                    <a:pt x="1" y="662"/>
                    <a:pt x="24" y="754"/>
                    <a:pt x="92" y="845"/>
                  </a:cubicBezTo>
                  <a:cubicBezTo>
                    <a:pt x="183" y="914"/>
                    <a:pt x="275" y="959"/>
                    <a:pt x="366" y="959"/>
                  </a:cubicBezTo>
                  <a:lnTo>
                    <a:pt x="3447" y="982"/>
                  </a:lnTo>
                  <a:cubicBezTo>
                    <a:pt x="3653" y="982"/>
                    <a:pt x="3813" y="822"/>
                    <a:pt x="3813" y="594"/>
                  </a:cubicBezTo>
                  <a:lnTo>
                    <a:pt x="3835" y="411"/>
                  </a:lnTo>
                  <a:cubicBezTo>
                    <a:pt x="3835" y="183"/>
                    <a:pt x="3653" y="23"/>
                    <a:pt x="3447" y="23"/>
                  </a:cubicBez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1"/>
            <p:cNvSpPr/>
            <p:nvPr/>
          </p:nvSpPr>
          <p:spPr>
            <a:xfrm flipH="1">
              <a:off x="6274682" y="2458062"/>
              <a:ext cx="262895" cy="60212"/>
            </a:xfrm>
            <a:custGeom>
              <a:rect b="b" l="l" r="r" t="t"/>
              <a:pathLst>
                <a:path extrusionOk="0" h="732" w="3196">
                  <a:moveTo>
                    <a:pt x="183" y="1"/>
                  </a:moveTo>
                  <a:cubicBezTo>
                    <a:pt x="92" y="1"/>
                    <a:pt x="23" y="69"/>
                    <a:pt x="0" y="160"/>
                  </a:cubicBezTo>
                  <a:lnTo>
                    <a:pt x="0" y="526"/>
                  </a:lnTo>
                  <a:cubicBezTo>
                    <a:pt x="0" y="617"/>
                    <a:pt x="69" y="708"/>
                    <a:pt x="160" y="708"/>
                  </a:cubicBezTo>
                  <a:lnTo>
                    <a:pt x="3036" y="731"/>
                  </a:lnTo>
                  <a:cubicBezTo>
                    <a:pt x="3128" y="731"/>
                    <a:pt x="3196" y="663"/>
                    <a:pt x="3196" y="571"/>
                  </a:cubicBezTo>
                  <a:lnTo>
                    <a:pt x="3196" y="206"/>
                  </a:lnTo>
                  <a:cubicBezTo>
                    <a:pt x="3196" y="115"/>
                    <a:pt x="3128" y="46"/>
                    <a:pt x="3036" y="24"/>
                  </a:cubicBez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1"/>
            <p:cNvSpPr/>
            <p:nvPr/>
          </p:nvSpPr>
          <p:spPr>
            <a:xfrm flipH="1">
              <a:off x="6269006" y="2454361"/>
              <a:ext cx="272355" cy="67616"/>
            </a:xfrm>
            <a:custGeom>
              <a:rect b="b" l="l" r="r" t="t"/>
              <a:pathLst>
                <a:path extrusionOk="0" h="822" w="3311">
                  <a:moveTo>
                    <a:pt x="229" y="114"/>
                  </a:moveTo>
                  <a:lnTo>
                    <a:pt x="3082" y="137"/>
                  </a:lnTo>
                  <a:cubicBezTo>
                    <a:pt x="3151" y="137"/>
                    <a:pt x="3196" y="183"/>
                    <a:pt x="3196" y="251"/>
                  </a:cubicBezTo>
                  <a:lnTo>
                    <a:pt x="3196" y="616"/>
                  </a:lnTo>
                  <a:cubicBezTo>
                    <a:pt x="3196" y="639"/>
                    <a:pt x="3174" y="662"/>
                    <a:pt x="3151" y="685"/>
                  </a:cubicBezTo>
                  <a:cubicBezTo>
                    <a:pt x="3151" y="708"/>
                    <a:pt x="3105" y="708"/>
                    <a:pt x="3082" y="708"/>
                  </a:cubicBezTo>
                  <a:lnTo>
                    <a:pt x="206" y="685"/>
                  </a:lnTo>
                  <a:cubicBezTo>
                    <a:pt x="161" y="685"/>
                    <a:pt x="115" y="639"/>
                    <a:pt x="115" y="571"/>
                  </a:cubicBezTo>
                  <a:lnTo>
                    <a:pt x="115" y="205"/>
                  </a:lnTo>
                  <a:cubicBezTo>
                    <a:pt x="115" y="183"/>
                    <a:pt x="115" y="160"/>
                    <a:pt x="138" y="137"/>
                  </a:cubicBezTo>
                  <a:cubicBezTo>
                    <a:pt x="161" y="114"/>
                    <a:pt x="183" y="114"/>
                    <a:pt x="229" y="114"/>
                  </a:cubicBezTo>
                  <a:close/>
                  <a:moveTo>
                    <a:pt x="229" y="0"/>
                  </a:moveTo>
                  <a:cubicBezTo>
                    <a:pt x="92" y="0"/>
                    <a:pt x="1" y="91"/>
                    <a:pt x="1" y="205"/>
                  </a:cubicBezTo>
                  <a:lnTo>
                    <a:pt x="1" y="571"/>
                  </a:lnTo>
                  <a:cubicBezTo>
                    <a:pt x="1" y="708"/>
                    <a:pt x="92" y="799"/>
                    <a:pt x="206" y="799"/>
                  </a:cubicBezTo>
                  <a:lnTo>
                    <a:pt x="3082" y="822"/>
                  </a:lnTo>
                  <a:cubicBezTo>
                    <a:pt x="3151" y="822"/>
                    <a:pt x="3196" y="799"/>
                    <a:pt x="3242" y="753"/>
                  </a:cubicBezTo>
                  <a:cubicBezTo>
                    <a:pt x="3265" y="730"/>
                    <a:pt x="3288" y="662"/>
                    <a:pt x="3288" y="616"/>
                  </a:cubicBezTo>
                  <a:lnTo>
                    <a:pt x="3310" y="251"/>
                  </a:lnTo>
                  <a:cubicBezTo>
                    <a:pt x="3310" y="114"/>
                    <a:pt x="3219" y="23"/>
                    <a:pt x="3082" y="23"/>
                  </a:cubicBez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1"/>
            <p:cNvSpPr/>
            <p:nvPr/>
          </p:nvSpPr>
          <p:spPr>
            <a:xfrm flipH="1">
              <a:off x="6469876" y="1614703"/>
              <a:ext cx="189768" cy="183023"/>
            </a:xfrm>
            <a:custGeom>
              <a:rect b="b" l="l" r="r" t="t"/>
              <a:pathLst>
                <a:path extrusionOk="0" h="2225" w="2307">
                  <a:moveTo>
                    <a:pt x="1355" y="1"/>
                  </a:moveTo>
                  <a:cubicBezTo>
                    <a:pt x="998" y="1"/>
                    <a:pt x="614" y="204"/>
                    <a:pt x="366" y="576"/>
                  </a:cubicBezTo>
                  <a:cubicBezTo>
                    <a:pt x="1" y="1101"/>
                    <a:pt x="46" y="1786"/>
                    <a:pt x="480" y="2082"/>
                  </a:cubicBezTo>
                  <a:cubicBezTo>
                    <a:pt x="621" y="2179"/>
                    <a:pt x="786" y="2224"/>
                    <a:pt x="957" y="2224"/>
                  </a:cubicBezTo>
                  <a:cubicBezTo>
                    <a:pt x="1312" y="2224"/>
                    <a:pt x="1694" y="2026"/>
                    <a:pt x="1941" y="1671"/>
                  </a:cubicBezTo>
                  <a:cubicBezTo>
                    <a:pt x="2306" y="1124"/>
                    <a:pt x="2261" y="462"/>
                    <a:pt x="1827" y="142"/>
                  </a:cubicBezTo>
                  <a:cubicBezTo>
                    <a:pt x="1687" y="47"/>
                    <a:pt x="1524"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flipH="1">
              <a:off x="6464282" y="1611002"/>
              <a:ext cx="191578" cy="191907"/>
            </a:xfrm>
            <a:custGeom>
              <a:rect b="b" l="l" r="r" t="t"/>
              <a:pathLst>
                <a:path extrusionOk="0" h="2333" w="2329">
                  <a:moveTo>
                    <a:pt x="1301" y="96"/>
                  </a:moveTo>
                  <a:cubicBezTo>
                    <a:pt x="1461" y="96"/>
                    <a:pt x="1621" y="141"/>
                    <a:pt x="1758" y="233"/>
                  </a:cubicBezTo>
                  <a:cubicBezTo>
                    <a:pt x="2146" y="529"/>
                    <a:pt x="2215" y="1169"/>
                    <a:pt x="1849" y="1671"/>
                  </a:cubicBezTo>
                  <a:cubicBezTo>
                    <a:pt x="1618" y="2025"/>
                    <a:pt x="1251" y="2224"/>
                    <a:pt x="911" y="2224"/>
                  </a:cubicBezTo>
                  <a:cubicBezTo>
                    <a:pt x="748" y="2224"/>
                    <a:pt x="590" y="2178"/>
                    <a:pt x="457" y="2082"/>
                  </a:cubicBezTo>
                  <a:cubicBezTo>
                    <a:pt x="274" y="1945"/>
                    <a:pt x="137" y="1739"/>
                    <a:pt x="137" y="1465"/>
                  </a:cubicBezTo>
                  <a:cubicBezTo>
                    <a:pt x="115" y="1191"/>
                    <a:pt x="183" y="895"/>
                    <a:pt x="366" y="644"/>
                  </a:cubicBezTo>
                  <a:cubicBezTo>
                    <a:pt x="594" y="301"/>
                    <a:pt x="959" y="96"/>
                    <a:pt x="1301" y="96"/>
                  </a:cubicBezTo>
                  <a:close/>
                  <a:moveTo>
                    <a:pt x="1314" y="1"/>
                  </a:moveTo>
                  <a:cubicBezTo>
                    <a:pt x="940" y="1"/>
                    <a:pt x="539" y="210"/>
                    <a:pt x="274" y="598"/>
                  </a:cubicBezTo>
                  <a:cubicBezTo>
                    <a:pt x="92" y="849"/>
                    <a:pt x="0" y="1169"/>
                    <a:pt x="23" y="1465"/>
                  </a:cubicBezTo>
                  <a:cubicBezTo>
                    <a:pt x="46" y="1762"/>
                    <a:pt x="183" y="2013"/>
                    <a:pt x="411" y="2173"/>
                  </a:cubicBezTo>
                  <a:cubicBezTo>
                    <a:pt x="548" y="2287"/>
                    <a:pt x="731" y="2333"/>
                    <a:pt x="913" y="2333"/>
                  </a:cubicBezTo>
                  <a:cubicBezTo>
                    <a:pt x="1279" y="2333"/>
                    <a:pt x="1667" y="2127"/>
                    <a:pt x="1941" y="1739"/>
                  </a:cubicBezTo>
                  <a:cubicBezTo>
                    <a:pt x="2329" y="1191"/>
                    <a:pt x="2260" y="461"/>
                    <a:pt x="1804" y="141"/>
                  </a:cubicBezTo>
                  <a:cubicBezTo>
                    <a:pt x="1658" y="47"/>
                    <a:pt x="1489" y="1"/>
                    <a:pt x="1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1"/>
            <p:cNvSpPr/>
            <p:nvPr/>
          </p:nvSpPr>
          <p:spPr>
            <a:xfrm flipH="1">
              <a:off x="6576894" y="1850610"/>
              <a:ext cx="56429" cy="58485"/>
            </a:xfrm>
            <a:custGeom>
              <a:rect b="b" l="l" r="r" t="t"/>
              <a:pathLst>
                <a:path extrusionOk="0" h="711" w="686">
                  <a:moveTo>
                    <a:pt x="463" y="0"/>
                  </a:moveTo>
                  <a:cubicBezTo>
                    <a:pt x="353" y="0"/>
                    <a:pt x="221" y="85"/>
                    <a:pt x="137" y="219"/>
                  </a:cubicBezTo>
                  <a:cubicBezTo>
                    <a:pt x="0" y="401"/>
                    <a:pt x="0" y="607"/>
                    <a:pt x="114" y="675"/>
                  </a:cubicBezTo>
                  <a:cubicBezTo>
                    <a:pt x="145" y="700"/>
                    <a:pt x="182" y="711"/>
                    <a:pt x="222" y="711"/>
                  </a:cubicBezTo>
                  <a:cubicBezTo>
                    <a:pt x="332" y="711"/>
                    <a:pt x="465" y="626"/>
                    <a:pt x="548" y="492"/>
                  </a:cubicBezTo>
                  <a:cubicBezTo>
                    <a:pt x="662" y="310"/>
                    <a:pt x="685" y="104"/>
                    <a:pt x="571" y="36"/>
                  </a:cubicBezTo>
                  <a:cubicBezTo>
                    <a:pt x="540" y="12"/>
                    <a:pt x="503"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1"/>
            <p:cNvSpPr/>
            <p:nvPr/>
          </p:nvSpPr>
          <p:spPr>
            <a:xfrm flipH="1">
              <a:off x="6575084" y="1845839"/>
              <a:ext cx="60130" cy="67862"/>
            </a:xfrm>
            <a:custGeom>
              <a:rect b="b" l="l" r="r" t="t"/>
              <a:pathLst>
                <a:path extrusionOk="0" h="825" w="731">
                  <a:moveTo>
                    <a:pt x="480" y="117"/>
                  </a:moveTo>
                  <a:cubicBezTo>
                    <a:pt x="503" y="117"/>
                    <a:pt x="548" y="117"/>
                    <a:pt x="571" y="140"/>
                  </a:cubicBezTo>
                  <a:cubicBezTo>
                    <a:pt x="617" y="162"/>
                    <a:pt x="617" y="231"/>
                    <a:pt x="617" y="277"/>
                  </a:cubicBezTo>
                  <a:cubicBezTo>
                    <a:pt x="617" y="368"/>
                    <a:pt x="571" y="459"/>
                    <a:pt x="526" y="528"/>
                  </a:cubicBezTo>
                  <a:cubicBezTo>
                    <a:pt x="435" y="655"/>
                    <a:pt x="315" y="724"/>
                    <a:pt x="224" y="724"/>
                  </a:cubicBezTo>
                  <a:cubicBezTo>
                    <a:pt x="200" y="724"/>
                    <a:pt x="179" y="720"/>
                    <a:pt x="160" y="710"/>
                  </a:cubicBezTo>
                  <a:cubicBezTo>
                    <a:pt x="137" y="665"/>
                    <a:pt x="115" y="619"/>
                    <a:pt x="115" y="550"/>
                  </a:cubicBezTo>
                  <a:cubicBezTo>
                    <a:pt x="115" y="459"/>
                    <a:pt x="137" y="391"/>
                    <a:pt x="206" y="299"/>
                  </a:cubicBezTo>
                  <a:cubicBezTo>
                    <a:pt x="252" y="231"/>
                    <a:pt x="320" y="162"/>
                    <a:pt x="389" y="140"/>
                  </a:cubicBezTo>
                  <a:cubicBezTo>
                    <a:pt x="411" y="117"/>
                    <a:pt x="457" y="117"/>
                    <a:pt x="480" y="117"/>
                  </a:cubicBezTo>
                  <a:close/>
                  <a:moveTo>
                    <a:pt x="469" y="1"/>
                  </a:moveTo>
                  <a:cubicBezTo>
                    <a:pt x="435" y="1"/>
                    <a:pt x="401" y="8"/>
                    <a:pt x="366" y="25"/>
                  </a:cubicBezTo>
                  <a:cubicBezTo>
                    <a:pt x="274" y="71"/>
                    <a:pt x="183" y="140"/>
                    <a:pt x="115" y="231"/>
                  </a:cubicBezTo>
                  <a:cubicBezTo>
                    <a:pt x="46" y="345"/>
                    <a:pt x="1" y="436"/>
                    <a:pt x="1" y="550"/>
                  </a:cubicBezTo>
                  <a:cubicBezTo>
                    <a:pt x="1" y="642"/>
                    <a:pt x="46" y="733"/>
                    <a:pt x="115" y="779"/>
                  </a:cubicBezTo>
                  <a:cubicBezTo>
                    <a:pt x="137" y="824"/>
                    <a:pt x="183" y="824"/>
                    <a:pt x="229" y="824"/>
                  </a:cubicBezTo>
                  <a:cubicBezTo>
                    <a:pt x="366" y="824"/>
                    <a:pt x="503" y="733"/>
                    <a:pt x="617" y="596"/>
                  </a:cubicBezTo>
                  <a:cubicBezTo>
                    <a:pt x="685" y="482"/>
                    <a:pt x="731" y="391"/>
                    <a:pt x="731" y="277"/>
                  </a:cubicBezTo>
                  <a:cubicBezTo>
                    <a:pt x="731" y="185"/>
                    <a:pt x="685" y="94"/>
                    <a:pt x="617" y="48"/>
                  </a:cubicBezTo>
                  <a:cubicBezTo>
                    <a:pt x="574" y="20"/>
                    <a:pt x="523" y="1"/>
                    <a:pt x="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grpSp>
        <p:nvGrpSpPr>
          <p:cNvPr id="1872" name="Google Shape;1872;p62"/>
          <p:cNvGrpSpPr/>
          <p:nvPr/>
        </p:nvGrpSpPr>
        <p:grpSpPr>
          <a:xfrm>
            <a:off x="1911425" y="1781100"/>
            <a:ext cx="2206500" cy="1757700"/>
            <a:chOff x="1911425" y="1781100"/>
            <a:chExt cx="2206500" cy="1757700"/>
          </a:xfrm>
        </p:grpSpPr>
        <p:sp>
          <p:nvSpPr>
            <p:cNvPr id="1873" name="Google Shape;1873;p62"/>
            <p:cNvSpPr/>
            <p:nvPr/>
          </p:nvSpPr>
          <p:spPr>
            <a:xfrm>
              <a:off x="1911425" y="1781100"/>
              <a:ext cx="2206500" cy="1757700"/>
            </a:xfrm>
            <a:prstGeom prst="roundRect">
              <a:avLst>
                <a:gd fmla="val 4449"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2703890" y="2599403"/>
              <a:ext cx="245604" cy="410106"/>
            </a:xfrm>
            <a:custGeom>
              <a:rect b="b" l="l" r="r" t="t"/>
              <a:pathLst>
                <a:path extrusionOk="0" h="8748" w="5239">
                  <a:moveTo>
                    <a:pt x="1" y="1"/>
                  </a:moveTo>
                  <a:lnTo>
                    <a:pt x="1" y="8748"/>
                  </a:lnTo>
                  <a:lnTo>
                    <a:pt x="5239" y="8748"/>
                  </a:lnTo>
                  <a:lnTo>
                    <a:pt x="5239"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2"/>
            <p:cNvSpPr/>
            <p:nvPr/>
          </p:nvSpPr>
          <p:spPr>
            <a:xfrm>
              <a:off x="3625056" y="2402034"/>
              <a:ext cx="245604" cy="607471"/>
            </a:xfrm>
            <a:custGeom>
              <a:rect b="b" l="l" r="r" t="t"/>
              <a:pathLst>
                <a:path extrusionOk="0" h="12958" w="5239">
                  <a:moveTo>
                    <a:pt x="1" y="0"/>
                  </a:moveTo>
                  <a:lnTo>
                    <a:pt x="1" y="12958"/>
                  </a:lnTo>
                  <a:lnTo>
                    <a:pt x="5239" y="12958"/>
                  </a:lnTo>
                  <a:lnTo>
                    <a:pt x="5239"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2"/>
            <p:cNvSpPr/>
            <p:nvPr/>
          </p:nvSpPr>
          <p:spPr>
            <a:xfrm>
              <a:off x="3149213" y="2481919"/>
              <a:ext cx="245604" cy="527588"/>
            </a:xfrm>
            <a:custGeom>
              <a:rect b="b" l="l" r="r" t="t"/>
              <a:pathLst>
                <a:path extrusionOk="0" h="11254" w="5239">
                  <a:moveTo>
                    <a:pt x="0" y="1"/>
                  </a:moveTo>
                  <a:lnTo>
                    <a:pt x="0" y="11254"/>
                  </a:lnTo>
                  <a:lnTo>
                    <a:pt x="5239" y="11254"/>
                  </a:lnTo>
                  <a:lnTo>
                    <a:pt x="5239"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2622833" y="3009472"/>
              <a:ext cx="1333595" cy="47"/>
            </a:xfrm>
            <a:custGeom>
              <a:rect b="b" l="l" r="r" t="t"/>
              <a:pathLst>
                <a:path extrusionOk="0" fill="none" h="1" w="28447">
                  <a:moveTo>
                    <a:pt x="0" y="1"/>
                  </a:moveTo>
                  <a:lnTo>
                    <a:pt x="28447" y="1"/>
                  </a:lnTo>
                </a:path>
              </a:pathLst>
            </a:custGeom>
            <a:noFill/>
            <a:ln cap="flat" cmpd="sng" w="9525">
              <a:solidFill>
                <a:schemeClr val="dk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2333764" y="2101245"/>
              <a:ext cx="235056" cy="260887"/>
            </a:xfrm>
            <a:custGeom>
              <a:rect b="b" l="l" r="r" t="t"/>
              <a:pathLst>
                <a:path extrusionOk="0" h="5565" w="5014">
                  <a:moveTo>
                    <a:pt x="1" y="0"/>
                  </a:moveTo>
                  <a:lnTo>
                    <a:pt x="1" y="5564"/>
                  </a:lnTo>
                  <a:lnTo>
                    <a:pt x="5013" y="3208"/>
                  </a:lnTo>
                  <a:cubicBezTo>
                    <a:pt x="4136" y="1329"/>
                    <a:pt x="2206"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2333764" y="2101245"/>
              <a:ext cx="235056" cy="260887"/>
            </a:xfrm>
            <a:custGeom>
              <a:rect b="b" l="l" r="r" t="t"/>
              <a:pathLst>
                <a:path extrusionOk="0" fill="none" h="5565" w="5014">
                  <a:moveTo>
                    <a:pt x="5013" y="3208"/>
                  </a:moveTo>
                  <a:cubicBezTo>
                    <a:pt x="4136" y="1329"/>
                    <a:pt x="2206" y="0"/>
                    <a:pt x="1" y="0"/>
                  </a:cubicBezTo>
                  <a:lnTo>
                    <a:pt x="1" y="5564"/>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2"/>
            <p:cNvSpPr/>
            <p:nvPr/>
          </p:nvSpPr>
          <p:spPr>
            <a:xfrm>
              <a:off x="2072918" y="2101245"/>
              <a:ext cx="520556" cy="521728"/>
            </a:xfrm>
            <a:custGeom>
              <a:rect b="b" l="l" r="r" t="t"/>
              <a:pathLst>
                <a:path extrusionOk="0" fill="none" h="11129" w="11104">
                  <a:moveTo>
                    <a:pt x="1" y="5564"/>
                  </a:moveTo>
                  <a:cubicBezTo>
                    <a:pt x="1" y="2507"/>
                    <a:pt x="2482" y="0"/>
                    <a:pt x="5565" y="0"/>
                  </a:cubicBezTo>
                  <a:cubicBezTo>
                    <a:pt x="8623" y="0"/>
                    <a:pt x="11104" y="2507"/>
                    <a:pt x="11104" y="5564"/>
                  </a:cubicBezTo>
                  <a:cubicBezTo>
                    <a:pt x="11104" y="8647"/>
                    <a:pt x="8623" y="11128"/>
                    <a:pt x="5565" y="11128"/>
                  </a:cubicBezTo>
                  <a:cubicBezTo>
                    <a:pt x="2482" y="11128"/>
                    <a:pt x="1" y="8647"/>
                    <a:pt x="1" y="5564"/>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2692170" y="2037768"/>
              <a:ext cx="257324" cy="39989"/>
            </a:xfrm>
            <a:custGeom>
              <a:rect b="b" l="l" r="r" t="t"/>
              <a:pathLst>
                <a:path extrusionOk="0" h="853" w="5489">
                  <a:moveTo>
                    <a:pt x="0" y="1"/>
                  </a:moveTo>
                  <a:lnTo>
                    <a:pt x="0" y="853"/>
                  </a:lnTo>
                  <a:lnTo>
                    <a:pt x="5489" y="853"/>
                  </a:lnTo>
                  <a:lnTo>
                    <a:pt x="5489" y="1"/>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2692170" y="2116528"/>
              <a:ext cx="408887" cy="39989"/>
            </a:xfrm>
            <a:custGeom>
              <a:rect b="b" l="l" r="r" t="t"/>
              <a:pathLst>
                <a:path extrusionOk="0" h="853" w="8722">
                  <a:moveTo>
                    <a:pt x="0" y="0"/>
                  </a:moveTo>
                  <a:lnTo>
                    <a:pt x="0" y="852"/>
                  </a:lnTo>
                  <a:lnTo>
                    <a:pt x="8722" y="852"/>
                  </a:lnTo>
                  <a:lnTo>
                    <a:pt x="8722"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2692170" y="2183474"/>
              <a:ext cx="408887" cy="38817"/>
            </a:xfrm>
            <a:custGeom>
              <a:rect b="b" l="l" r="r" t="t"/>
              <a:pathLst>
                <a:path extrusionOk="0" h="828" w="8722">
                  <a:moveTo>
                    <a:pt x="0" y="1"/>
                  </a:moveTo>
                  <a:lnTo>
                    <a:pt x="0" y="828"/>
                  </a:lnTo>
                  <a:lnTo>
                    <a:pt x="8722" y="828"/>
                  </a:lnTo>
                  <a:lnTo>
                    <a:pt x="8722" y="1"/>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2703890" y="3096436"/>
              <a:ext cx="258543" cy="39989"/>
            </a:xfrm>
            <a:custGeom>
              <a:rect b="b" l="l" r="r" t="t"/>
              <a:pathLst>
                <a:path extrusionOk="0" h="853" w="5515">
                  <a:moveTo>
                    <a:pt x="1" y="0"/>
                  </a:moveTo>
                  <a:lnTo>
                    <a:pt x="1" y="853"/>
                  </a:lnTo>
                  <a:lnTo>
                    <a:pt x="5514" y="853"/>
                  </a:lnTo>
                  <a:lnTo>
                    <a:pt x="551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2703890" y="3176321"/>
              <a:ext cx="408934" cy="38817"/>
            </a:xfrm>
            <a:custGeom>
              <a:rect b="b" l="l" r="r" t="t"/>
              <a:pathLst>
                <a:path extrusionOk="0" h="828" w="8723">
                  <a:moveTo>
                    <a:pt x="1" y="1"/>
                  </a:moveTo>
                  <a:lnTo>
                    <a:pt x="1" y="828"/>
                  </a:lnTo>
                  <a:lnTo>
                    <a:pt x="8723" y="828"/>
                  </a:lnTo>
                  <a:lnTo>
                    <a:pt x="8723"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2703890" y="3242142"/>
              <a:ext cx="258543" cy="39989"/>
            </a:xfrm>
            <a:custGeom>
              <a:rect b="b" l="l" r="r" t="t"/>
              <a:pathLst>
                <a:path extrusionOk="0" h="853" w="5515">
                  <a:moveTo>
                    <a:pt x="1" y="0"/>
                  </a:moveTo>
                  <a:lnTo>
                    <a:pt x="1" y="852"/>
                  </a:lnTo>
                  <a:lnTo>
                    <a:pt x="5514" y="852"/>
                  </a:lnTo>
                  <a:lnTo>
                    <a:pt x="551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3338379" y="3096436"/>
              <a:ext cx="258543" cy="39989"/>
            </a:xfrm>
            <a:custGeom>
              <a:rect b="b" l="l" r="r" t="t"/>
              <a:pathLst>
                <a:path extrusionOk="0" h="853" w="5515">
                  <a:moveTo>
                    <a:pt x="1" y="0"/>
                  </a:moveTo>
                  <a:lnTo>
                    <a:pt x="1" y="853"/>
                  </a:lnTo>
                  <a:lnTo>
                    <a:pt x="5514" y="853"/>
                  </a:lnTo>
                  <a:lnTo>
                    <a:pt x="551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3338379" y="3176321"/>
              <a:ext cx="408934" cy="38817"/>
            </a:xfrm>
            <a:custGeom>
              <a:rect b="b" l="l" r="r" t="t"/>
              <a:pathLst>
                <a:path extrusionOk="0" h="828" w="8723">
                  <a:moveTo>
                    <a:pt x="1" y="1"/>
                  </a:moveTo>
                  <a:lnTo>
                    <a:pt x="1" y="828"/>
                  </a:lnTo>
                  <a:lnTo>
                    <a:pt x="8722" y="828"/>
                  </a:lnTo>
                  <a:lnTo>
                    <a:pt x="8722"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a:off x="3338379" y="3242142"/>
              <a:ext cx="258543" cy="39989"/>
            </a:xfrm>
            <a:custGeom>
              <a:rect b="b" l="l" r="r" t="t"/>
              <a:pathLst>
                <a:path extrusionOk="0" h="853" w="5515">
                  <a:moveTo>
                    <a:pt x="1" y="0"/>
                  </a:moveTo>
                  <a:lnTo>
                    <a:pt x="1" y="852"/>
                  </a:lnTo>
                  <a:lnTo>
                    <a:pt x="5514" y="852"/>
                  </a:lnTo>
                  <a:lnTo>
                    <a:pt x="551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2072918" y="2692227"/>
              <a:ext cx="146922" cy="39989"/>
            </a:xfrm>
            <a:custGeom>
              <a:rect b="b" l="l" r="r" t="t"/>
              <a:pathLst>
                <a:path extrusionOk="0" h="853" w="3134">
                  <a:moveTo>
                    <a:pt x="1" y="1"/>
                  </a:moveTo>
                  <a:lnTo>
                    <a:pt x="1" y="853"/>
                  </a:lnTo>
                  <a:lnTo>
                    <a:pt x="3134" y="853"/>
                  </a:lnTo>
                  <a:lnTo>
                    <a:pt x="3134"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2072918" y="2772160"/>
              <a:ext cx="233884" cy="38817"/>
            </a:xfrm>
            <a:custGeom>
              <a:rect b="b" l="l" r="r" t="t"/>
              <a:pathLst>
                <a:path extrusionOk="0" h="828" w="4989">
                  <a:moveTo>
                    <a:pt x="1" y="0"/>
                  </a:moveTo>
                  <a:lnTo>
                    <a:pt x="1" y="827"/>
                  </a:lnTo>
                  <a:lnTo>
                    <a:pt x="4988" y="827"/>
                  </a:lnTo>
                  <a:lnTo>
                    <a:pt x="4988"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2072918" y="2889644"/>
              <a:ext cx="146922" cy="39989"/>
            </a:xfrm>
            <a:custGeom>
              <a:rect b="b" l="l" r="r" t="t"/>
              <a:pathLst>
                <a:path extrusionOk="0" h="853" w="3134">
                  <a:moveTo>
                    <a:pt x="1" y="0"/>
                  </a:moveTo>
                  <a:lnTo>
                    <a:pt x="1" y="852"/>
                  </a:lnTo>
                  <a:lnTo>
                    <a:pt x="3134" y="852"/>
                  </a:lnTo>
                  <a:lnTo>
                    <a:pt x="313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2072918" y="2969529"/>
              <a:ext cx="233884" cy="39989"/>
            </a:xfrm>
            <a:custGeom>
              <a:rect b="b" l="l" r="r" t="t"/>
              <a:pathLst>
                <a:path extrusionOk="0" h="853" w="4989">
                  <a:moveTo>
                    <a:pt x="1" y="1"/>
                  </a:moveTo>
                  <a:lnTo>
                    <a:pt x="1" y="853"/>
                  </a:lnTo>
                  <a:lnTo>
                    <a:pt x="4988" y="853"/>
                  </a:lnTo>
                  <a:lnTo>
                    <a:pt x="4988"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62"/>
          <p:cNvGrpSpPr/>
          <p:nvPr/>
        </p:nvGrpSpPr>
        <p:grpSpPr>
          <a:xfrm>
            <a:off x="713100" y="1811160"/>
            <a:ext cx="2113812" cy="2792928"/>
            <a:chOff x="713100" y="1811160"/>
            <a:chExt cx="2113812" cy="2792928"/>
          </a:xfrm>
        </p:grpSpPr>
        <p:sp>
          <p:nvSpPr>
            <p:cNvPr id="1895" name="Google Shape;1895;p62"/>
            <p:cNvSpPr/>
            <p:nvPr/>
          </p:nvSpPr>
          <p:spPr>
            <a:xfrm>
              <a:off x="961007" y="4022447"/>
              <a:ext cx="981152" cy="277014"/>
            </a:xfrm>
            <a:custGeom>
              <a:rect b="b" l="l" r="r" t="t"/>
              <a:pathLst>
                <a:path extrusionOk="0" h="5909" w="20929">
                  <a:moveTo>
                    <a:pt x="20652" y="1"/>
                  </a:moveTo>
                  <a:lnTo>
                    <a:pt x="352" y="1229"/>
                  </a:lnTo>
                  <a:lnTo>
                    <a:pt x="1" y="3259"/>
                  </a:lnTo>
                  <a:cubicBezTo>
                    <a:pt x="3673" y="5216"/>
                    <a:pt x="6987" y="5908"/>
                    <a:pt x="9838" y="5908"/>
                  </a:cubicBezTo>
                  <a:cubicBezTo>
                    <a:pt x="16737" y="5908"/>
                    <a:pt x="20928" y="1855"/>
                    <a:pt x="20928" y="1855"/>
                  </a:cubicBezTo>
                  <a:lnTo>
                    <a:pt x="20652" y="1"/>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888154" y="3816826"/>
              <a:ext cx="1029297" cy="787256"/>
            </a:xfrm>
            <a:custGeom>
              <a:rect b="b" l="l" r="r" t="t"/>
              <a:pathLst>
                <a:path extrusionOk="0" h="16793" w="21956">
                  <a:moveTo>
                    <a:pt x="4312" y="1"/>
                  </a:moveTo>
                  <a:lnTo>
                    <a:pt x="1" y="16793"/>
                  </a:lnTo>
                  <a:lnTo>
                    <a:pt x="20101" y="16793"/>
                  </a:lnTo>
                  <a:cubicBezTo>
                    <a:pt x="20101" y="16793"/>
                    <a:pt x="21956" y="5840"/>
                    <a:pt x="20953"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1427474" y="4060045"/>
              <a:ext cx="186864" cy="544042"/>
            </a:xfrm>
            <a:custGeom>
              <a:rect b="b" l="l" r="r" t="t"/>
              <a:pathLst>
                <a:path extrusionOk="0" fill="none" h="11605" w="3986">
                  <a:moveTo>
                    <a:pt x="1" y="11605"/>
                  </a:moveTo>
                  <a:lnTo>
                    <a:pt x="2432" y="477"/>
                  </a:lnTo>
                  <a:lnTo>
                    <a:pt x="3986"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1072631" y="2109136"/>
              <a:ext cx="770801" cy="898643"/>
            </a:xfrm>
            <a:custGeom>
              <a:rect b="b" l="l" r="r" t="t"/>
              <a:pathLst>
                <a:path extrusionOk="0" h="19169" w="16442">
                  <a:moveTo>
                    <a:pt x="10227" y="1"/>
                  </a:moveTo>
                  <a:cubicBezTo>
                    <a:pt x="6152" y="1"/>
                    <a:pt x="5364" y="3695"/>
                    <a:pt x="5364" y="3695"/>
                  </a:cubicBezTo>
                  <a:cubicBezTo>
                    <a:pt x="4286" y="3820"/>
                    <a:pt x="3384" y="4672"/>
                    <a:pt x="3384" y="4672"/>
                  </a:cubicBezTo>
                  <a:cubicBezTo>
                    <a:pt x="527" y="7980"/>
                    <a:pt x="2983" y="10512"/>
                    <a:pt x="2983" y="10512"/>
                  </a:cubicBezTo>
                  <a:cubicBezTo>
                    <a:pt x="2983" y="10512"/>
                    <a:pt x="903" y="10963"/>
                    <a:pt x="452" y="13695"/>
                  </a:cubicBezTo>
                  <a:cubicBezTo>
                    <a:pt x="1" y="16427"/>
                    <a:pt x="1905" y="18006"/>
                    <a:pt x="1905" y="18006"/>
                  </a:cubicBezTo>
                  <a:cubicBezTo>
                    <a:pt x="2837" y="18950"/>
                    <a:pt x="5940" y="19168"/>
                    <a:pt x="8607" y="19168"/>
                  </a:cubicBezTo>
                  <a:cubicBezTo>
                    <a:pt x="10893" y="19168"/>
                    <a:pt x="12858" y="19008"/>
                    <a:pt x="12858" y="19008"/>
                  </a:cubicBezTo>
                  <a:cubicBezTo>
                    <a:pt x="12858" y="19008"/>
                    <a:pt x="16442" y="17805"/>
                    <a:pt x="16041" y="14422"/>
                  </a:cubicBezTo>
                  <a:cubicBezTo>
                    <a:pt x="15640" y="11038"/>
                    <a:pt x="12432" y="10236"/>
                    <a:pt x="12432" y="10236"/>
                  </a:cubicBezTo>
                  <a:lnTo>
                    <a:pt x="12432" y="8808"/>
                  </a:lnTo>
                  <a:cubicBezTo>
                    <a:pt x="13635" y="7780"/>
                    <a:pt x="12858" y="5650"/>
                    <a:pt x="12858" y="5650"/>
                  </a:cubicBezTo>
                  <a:cubicBezTo>
                    <a:pt x="14161" y="5023"/>
                    <a:pt x="15590" y="487"/>
                    <a:pt x="10928" y="36"/>
                  </a:cubicBezTo>
                  <a:cubicBezTo>
                    <a:pt x="10684" y="12"/>
                    <a:pt x="10451" y="1"/>
                    <a:pt x="10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713100" y="2800491"/>
              <a:ext cx="1842337" cy="1377663"/>
            </a:xfrm>
            <a:custGeom>
              <a:rect b="b" l="l" r="r" t="t"/>
              <a:pathLst>
                <a:path extrusionOk="0" h="29387" w="39299">
                  <a:moveTo>
                    <a:pt x="13384" y="0"/>
                  </a:moveTo>
                  <a:lnTo>
                    <a:pt x="6592" y="1830"/>
                  </a:lnTo>
                  <a:cubicBezTo>
                    <a:pt x="6166" y="1955"/>
                    <a:pt x="5840" y="2231"/>
                    <a:pt x="5665" y="2632"/>
                  </a:cubicBezTo>
                  <a:cubicBezTo>
                    <a:pt x="4712" y="4662"/>
                    <a:pt x="1755" y="11203"/>
                    <a:pt x="1178" y="14537"/>
                  </a:cubicBezTo>
                  <a:cubicBezTo>
                    <a:pt x="1178" y="14537"/>
                    <a:pt x="0" y="18622"/>
                    <a:pt x="2632" y="20151"/>
                  </a:cubicBezTo>
                  <a:cubicBezTo>
                    <a:pt x="3160" y="20453"/>
                    <a:pt x="3760" y="20599"/>
                    <a:pt x="4377" y="20599"/>
                  </a:cubicBezTo>
                  <a:cubicBezTo>
                    <a:pt x="4579" y="20599"/>
                    <a:pt x="4784" y="20583"/>
                    <a:pt x="4988" y="20552"/>
                  </a:cubicBezTo>
                  <a:lnTo>
                    <a:pt x="6792" y="20301"/>
                  </a:lnTo>
                  <a:lnTo>
                    <a:pt x="5289" y="29324"/>
                  </a:lnTo>
                  <a:cubicBezTo>
                    <a:pt x="5289" y="29324"/>
                    <a:pt x="5769" y="29387"/>
                    <a:pt x="6494" y="29387"/>
                  </a:cubicBezTo>
                  <a:cubicBezTo>
                    <a:pt x="8436" y="29387"/>
                    <a:pt x="12134" y="28935"/>
                    <a:pt x="13083" y="25615"/>
                  </a:cubicBezTo>
                  <a:lnTo>
                    <a:pt x="13885" y="21680"/>
                  </a:lnTo>
                  <a:lnTo>
                    <a:pt x="21930" y="21680"/>
                  </a:lnTo>
                  <a:cubicBezTo>
                    <a:pt x="21930" y="21680"/>
                    <a:pt x="21379" y="26216"/>
                    <a:pt x="26216" y="27920"/>
                  </a:cubicBezTo>
                  <a:lnTo>
                    <a:pt x="24838" y="17870"/>
                  </a:lnTo>
                  <a:lnTo>
                    <a:pt x="25539" y="14011"/>
                  </a:lnTo>
                  <a:lnTo>
                    <a:pt x="28121" y="16266"/>
                  </a:lnTo>
                  <a:cubicBezTo>
                    <a:pt x="28898" y="16918"/>
                    <a:pt x="29800" y="17444"/>
                    <a:pt x="30803" y="17695"/>
                  </a:cubicBezTo>
                  <a:cubicBezTo>
                    <a:pt x="31214" y="17804"/>
                    <a:pt x="31661" y="17877"/>
                    <a:pt x="32121" y="17877"/>
                  </a:cubicBezTo>
                  <a:cubicBezTo>
                    <a:pt x="33454" y="17877"/>
                    <a:pt x="34890" y="17263"/>
                    <a:pt x="35840" y="15138"/>
                  </a:cubicBezTo>
                  <a:cubicBezTo>
                    <a:pt x="38046" y="10176"/>
                    <a:pt x="39299" y="3660"/>
                    <a:pt x="39299" y="3660"/>
                  </a:cubicBezTo>
                  <a:lnTo>
                    <a:pt x="36366" y="627"/>
                  </a:lnTo>
                  <a:lnTo>
                    <a:pt x="30602" y="9048"/>
                  </a:lnTo>
                  <a:lnTo>
                    <a:pt x="25589" y="2156"/>
                  </a:lnTo>
                  <a:cubicBezTo>
                    <a:pt x="25389" y="1880"/>
                    <a:pt x="25088" y="1680"/>
                    <a:pt x="24762" y="1604"/>
                  </a:cubicBezTo>
                  <a:lnTo>
                    <a:pt x="18146" y="0"/>
                  </a:ln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1340509" y="2800491"/>
              <a:ext cx="446532" cy="1016358"/>
            </a:xfrm>
            <a:custGeom>
              <a:rect b="b" l="l" r="r" t="t"/>
              <a:pathLst>
                <a:path extrusionOk="0" h="21680" w="9525">
                  <a:moveTo>
                    <a:pt x="1" y="0"/>
                  </a:moveTo>
                  <a:cubicBezTo>
                    <a:pt x="1" y="0"/>
                    <a:pt x="2457" y="13459"/>
                    <a:pt x="502" y="21680"/>
                  </a:cubicBezTo>
                  <a:lnTo>
                    <a:pt x="8547" y="21680"/>
                  </a:lnTo>
                  <a:cubicBezTo>
                    <a:pt x="8547" y="21680"/>
                    <a:pt x="9525" y="11930"/>
                    <a:pt x="9324" y="9825"/>
                  </a:cubicBezTo>
                  <a:cubicBezTo>
                    <a:pt x="9074" y="6943"/>
                    <a:pt x="6066" y="1830"/>
                    <a:pt x="4763"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1340509" y="2372795"/>
              <a:ext cx="360788" cy="675635"/>
            </a:xfrm>
            <a:custGeom>
              <a:rect b="b" l="l" r="r" t="t"/>
              <a:pathLst>
                <a:path extrusionOk="0" h="14412" w="7696">
                  <a:moveTo>
                    <a:pt x="2708" y="1"/>
                  </a:moveTo>
                  <a:cubicBezTo>
                    <a:pt x="2056" y="1379"/>
                    <a:pt x="853" y="1580"/>
                    <a:pt x="853" y="1580"/>
                  </a:cubicBezTo>
                  <a:cubicBezTo>
                    <a:pt x="903" y="2607"/>
                    <a:pt x="577" y="3234"/>
                    <a:pt x="327" y="3559"/>
                  </a:cubicBezTo>
                  <a:cubicBezTo>
                    <a:pt x="427" y="3835"/>
                    <a:pt x="1" y="9123"/>
                    <a:pt x="1" y="9123"/>
                  </a:cubicBezTo>
                  <a:cubicBezTo>
                    <a:pt x="1" y="9123"/>
                    <a:pt x="502" y="12256"/>
                    <a:pt x="728" y="14336"/>
                  </a:cubicBezTo>
                  <a:cubicBezTo>
                    <a:pt x="1404" y="14387"/>
                    <a:pt x="2081" y="14412"/>
                    <a:pt x="2783" y="14412"/>
                  </a:cubicBezTo>
                  <a:cubicBezTo>
                    <a:pt x="4487" y="14412"/>
                    <a:pt x="6116" y="14236"/>
                    <a:pt x="7595" y="13935"/>
                  </a:cubicBezTo>
                  <a:cubicBezTo>
                    <a:pt x="6592" y="11956"/>
                    <a:pt x="5440" y="10076"/>
                    <a:pt x="4763" y="9123"/>
                  </a:cubicBezTo>
                  <a:lnTo>
                    <a:pt x="4638" y="7319"/>
                  </a:lnTo>
                  <a:cubicBezTo>
                    <a:pt x="4938" y="7319"/>
                    <a:pt x="5239" y="7269"/>
                    <a:pt x="5540" y="7194"/>
                  </a:cubicBezTo>
                  <a:cubicBezTo>
                    <a:pt x="7695" y="6467"/>
                    <a:pt x="7144" y="3810"/>
                    <a:pt x="6818" y="2356"/>
                  </a:cubicBezTo>
                  <a:cubicBezTo>
                    <a:pt x="6668" y="1680"/>
                    <a:pt x="6467" y="953"/>
                    <a:pt x="6166" y="276"/>
                  </a:cubicBezTo>
                  <a:cubicBezTo>
                    <a:pt x="5723" y="446"/>
                    <a:pt x="5277" y="508"/>
                    <a:pt x="4859" y="508"/>
                  </a:cubicBezTo>
                  <a:cubicBezTo>
                    <a:pt x="3668" y="508"/>
                    <a:pt x="2708" y="1"/>
                    <a:pt x="2708"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889232" y="3372675"/>
              <a:ext cx="569350" cy="369304"/>
            </a:xfrm>
            <a:custGeom>
              <a:rect b="b" l="l" r="r" t="t"/>
              <a:pathLst>
                <a:path extrusionOk="0" h="8097" w="12483">
                  <a:moveTo>
                    <a:pt x="12207" y="1"/>
                  </a:moveTo>
                  <a:cubicBezTo>
                    <a:pt x="10803" y="427"/>
                    <a:pt x="7169" y="151"/>
                    <a:pt x="3861" y="552"/>
                  </a:cubicBezTo>
                  <a:cubicBezTo>
                    <a:pt x="552" y="953"/>
                    <a:pt x="1" y="3410"/>
                    <a:pt x="1" y="3410"/>
                  </a:cubicBezTo>
                  <a:lnTo>
                    <a:pt x="3384" y="8096"/>
                  </a:lnTo>
                  <a:cubicBezTo>
                    <a:pt x="6542" y="7846"/>
                    <a:pt x="12482" y="4111"/>
                    <a:pt x="12482" y="4111"/>
                  </a:cubicBezTo>
                  <a:lnTo>
                    <a:pt x="12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1268875" y="2491451"/>
              <a:ext cx="126904" cy="117247"/>
            </a:xfrm>
            <a:custGeom>
              <a:rect b="b" l="l" r="r" t="t"/>
              <a:pathLst>
                <a:path extrusionOk="0" h="2501" w="2707">
                  <a:moveTo>
                    <a:pt x="1203" y="1"/>
                  </a:moveTo>
                  <a:cubicBezTo>
                    <a:pt x="926" y="1"/>
                    <a:pt x="658" y="91"/>
                    <a:pt x="451" y="277"/>
                  </a:cubicBezTo>
                  <a:cubicBezTo>
                    <a:pt x="0" y="728"/>
                    <a:pt x="0" y="1505"/>
                    <a:pt x="501" y="2031"/>
                  </a:cubicBezTo>
                  <a:cubicBezTo>
                    <a:pt x="769" y="2341"/>
                    <a:pt x="1132" y="2501"/>
                    <a:pt x="1483" y="2501"/>
                  </a:cubicBezTo>
                  <a:cubicBezTo>
                    <a:pt x="1756" y="2501"/>
                    <a:pt x="2022" y="2404"/>
                    <a:pt x="2231" y="2206"/>
                  </a:cubicBezTo>
                  <a:cubicBezTo>
                    <a:pt x="2707" y="1780"/>
                    <a:pt x="2707" y="978"/>
                    <a:pt x="2206" y="452"/>
                  </a:cubicBezTo>
                  <a:cubicBezTo>
                    <a:pt x="1936" y="154"/>
                    <a:pt x="1563" y="1"/>
                    <a:pt x="12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1308818" y="2525534"/>
              <a:ext cx="55272" cy="37645"/>
            </a:xfrm>
            <a:custGeom>
              <a:rect b="b" l="l" r="r" t="t"/>
              <a:pathLst>
                <a:path extrusionOk="0" fill="none" h="803" w="1179">
                  <a:moveTo>
                    <a:pt x="0" y="1"/>
                  </a:moveTo>
                  <a:lnTo>
                    <a:pt x="1178" y="803"/>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1870453" y="3070714"/>
              <a:ext cx="71726" cy="386619"/>
            </a:xfrm>
            <a:custGeom>
              <a:rect b="b" l="l" r="r" t="t"/>
              <a:pathLst>
                <a:path extrusionOk="0" fill="none" h="8247" w="1530">
                  <a:moveTo>
                    <a:pt x="852" y="8247"/>
                  </a:moveTo>
                  <a:cubicBezTo>
                    <a:pt x="852" y="8247"/>
                    <a:pt x="1504" y="5866"/>
                    <a:pt x="1529" y="4061"/>
                  </a:cubicBezTo>
                  <a:cubicBezTo>
                    <a:pt x="1529" y="2858"/>
                    <a:pt x="351" y="1404"/>
                    <a:pt x="0"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1567320" y="3102452"/>
              <a:ext cx="466456" cy="515868"/>
            </a:xfrm>
            <a:custGeom>
              <a:rect b="b" l="l" r="r" t="t"/>
              <a:pathLst>
                <a:path extrusionOk="0" h="11004" w="9950">
                  <a:moveTo>
                    <a:pt x="1529" y="1"/>
                  </a:moveTo>
                  <a:lnTo>
                    <a:pt x="0" y="11003"/>
                  </a:lnTo>
                  <a:lnTo>
                    <a:pt x="8421" y="11003"/>
                  </a:lnTo>
                  <a:lnTo>
                    <a:pt x="995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1446273" y="3272818"/>
              <a:ext cx="426561" cy="270310"/>
            </a:xfrm>
            <a:custGeom>
              <a:rect b="b" l="l" r="r" t="t"/>
              <a:pathLst>
                <a:path extrusionOk="0" h="5766" w="9099">
                  <a:moveTo>
                    <a:pt x="3610" y="1"/>
                  </a:moveTo>
                  <a:cubicBezTo>
                    <a:pt x="3609" y="1"/>
                    <a:pt x="2156" y="778"/>
                    <a:pt x="1755" y="1329"/>
                  </a:cubicBezTo>
                  <a:cubicBezTo>
                    <a:pt x="1329" y="1855"/>
                    <a:pt x="1" y="2457"/>
                    <a:pt x="1" y="2457"/>
                  </a:cubicBezTo>
                  <a:lnTo>
                    <a:pt x="226" y="5765"/>
                  </a:lnTo>
                  <a:cubicBezTo>
                    <a:pt x="226" y="5765"/>
                    <a:pt x="4462" y="5289"/>
                    <a:pt x="5189" y="5063"/>
                  </a:cubicBezTo>
                  <a:cubicBezTo>
                    <a:pt x="5915" y="4838"/>
                    <a:pt x="7895" y="3860"/>
                    <a:pt x="7895" y="3860"/>
                  </a:cubicBezTo>
                  <a:cubicBezTo>
                    <a:pt x="7762" y="3768"/>
                    <a:pt x="7525" y="3738"/>
                    <a:pt x="7269" y="3738"/>
                  </a:cubicBezTo>
                  <a:cubicBezTo>
                    <a:pt x="6756" y="3738"/>
                    <a:pt x="6166" y="3860"/>
                    <a:pt x="6166" y="3860"/>
                  </a:cubicBezTo>
                  <a:cubicBezTo>
                    <a:pt x="7369" y="3384"/>
                    <a:pt x="8823" y="2206"/>
                    <a:pt x="8823" y="1930"/>
                  </a:cubicBezTo>
                  <a:cubicBezTo>
                    <a:pt x="8806" y="1752"/>
                    <a:pt x="8685" y="1721"/>
                    <a:pt x="8602" y="1721"/>
                  </a:cubicBezTo>
                  <a:cubicBezTo>
                    <a:pt x="8556" y="1721"/>
                    <a:pt x="8522" y="1730"/>
                    <a:pt x="8522" y="1730"/>
                  </a:cubicBezTo>
                  <a:cubicBezTo>
                    <a:pt x="8722" y="1555"/>
                    <a:pt x="9098" y="978"/>
                    <a:pt x="9048" y="753"/>
                  </a:cubicBezTo>
                  <a:cubicBezTo>
                    <a:pt x="9043" y="710"/>
                    <a:pt x="8992" y="694"/>
                    <a:pt x="8915" y="694"/>
                  </a:cubicBezTo>
                  <a:cubicBezTo>
                    <a:pt x="8627" y="694"/>
                    <a:pt x="7971" y="928"/>
                    <a:pt x="7971" y="928"/>
                  </a:cubicBezTo>
                  <a:cubicBezTo>
                    <a:pt x="7971" y="928"/>
                    <a:pt x="9048" y="251"/>
                    <a:pt x="8497" y="26"/>
                  </a:cubicBezTo>
                  <a:cubicBezTo>
                    <a:pt x="8454" y="9"/>
                    <a:pt x="8390" y="1"/>
                    <a:pt x="8308" y="1"/>
                  </a:cubicBezTo>
                  <a:cubicBezTo>
                    <a:pt x="7285" y="1"/>
                    <a:pt x="3484" y="1204"/>
                    <a:pt x="3484" y="1204"/>
                  </a:cubicBezTo>
                  <a:lnTo>
                    <a:pt x="3610"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1210086" y="3574779"/>
              <a:ext cx="232712" cy="123435"/>
            </a:xfrm>
            <a:custGeom>
              <a:rect b="b" l="l" r="r" t="t"/>
              <a:pathLst>
                <a:path extrusionOk="0" fill="none" h="2633" w="4964">
                  <a:moveTo>
                    <a:pt x="4963" y="1"/>
                  </a:moveTo>
                  <a:cubicBezTo>
                    <a:pt x="4963" y="1"/>
                    <a:pt x="2683" y="1429"/>
                    <a:pt x="1" y="263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2"/>
            <p:cNvSpPr/>
            <p:nvPr/>
          </p:nvSpPr>
          <p:spPr>
            <a:xfrm>
              <a:off x="872871" y="3372675"/>
              <a:ext cx="572264" cy="159861"/>
            </a:xfrm>
            <a:custGeom>
              <a:rect b="b" l="l" r="r" t="t"/>
              <a:pathLst>
                <a:path extrusionOk="0" fill="none" h="3410" w="12207">
                  <a:moveTo>
                    <a:pt x="1" y="3410"/>
                  </a:moveTo>
                  <a:cubicBezTo>
                    <a:pt x="1" y="3410"/>
                    <a:pt x="552" y="953"/>
                    <a:pt x="3861" y="552"/>
                  </a:cubicBezTo>
                  <a:cubicBezTo>
                    <a:pt x="7169" y="151"/>
                    <a:pt x="10803" y="427"/>
                    <a:pt x="12207"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2"/>
            <p:cNvSpPr/>
            <p:nvPr/>
          </p:nvSpPr>
          <p:spPr>
            <a:xfrm>
              <a:off x="2076073" y="3224671"/>
              <a:ext cx="71726" cy="129248"/>
            </a:xfrm>
            <a:custGeom>
              <a:rect b="b" l="l" r="r" t="t"/>
              <a:pathLst>
                <a:path extrusionOk="0" fill="none" h="2757" w="1530">
                  <a:moveTo>
                    <a:pt x="1529" y="0"/>
                  </a:moveTo>
                  <a:cubicBezTo>
                    <a:pt x="1529" y="0"/>
                    <a:pt x="426" y="1028"/>
                    <a:pt x="0" y="275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2"/>
            <p:cNvSpPr/>
            <p:nvPr/>
          </p:nvSpPr>
          <p:spPr>
            <a:xfrm>
              <a:off x="2427353" y="2529050"/>
              <a:ext cx="399558" cy="420701"/>
            </a:xfrm>
            <a:custGeom>
              <a:rect b="b" l="l" r="r" t="t"/>
              <a:pathLst>
                <a:path extrusionOk="0" h="8974" w="8523">
                  <a:moveTo>
                    <a:pt x="7846" y="1"/>
                  </a:moveTo>
                  <a:cubicBezTo>
                    <a:pt x="7846" y="1"/>
                    <a:pt x="5866" y="1354"/>
                    <a:pt x="4362" y="2056"/>
                  </a:cubicBezTo>
                  <a:cubicBezTo>
                    <a:pt x="3134" y="2633"/>
                    <a:pt x="2257" y="3635"/>
                    <a:pt x="2257" y="3635"/>
                  </a:cubicBezTo>
                  <a:lnTo>
                    <a:pt x="1" y="6643"/>
                  </a:lnTo>
                  <a:lnTo>
                    <a:pt x="2257" y="8973"/>
                  </a:lnTo>
                  <a:lnTo>
                    <a:pt x="2958" y="7996"/>
                  </a:lnTo>
                  <a:cubicBezTo>
                    <a:pt x="4537" y="7695"/>
                    <a:pt x="4713" y="6617"/>
                    <a:pt x="4713" y="6617"/>
                  </a:cubicBezTo>
                  <a:cubicBezTo>
                    <a:pt x="4713" y="6617"/>
                    <a:pt x="5211" y="6797"/>
                    <a:pt x="5682" y="6797"/>
                  </a:cubicBezTo>
                  <a:cubicBezTo>
                    <a:pt x="5846" y="6797"/>
                    <a:pt x="6006" y="6776"/>
                    <a:pt x="6141" y="6718"/>
                  </a:cubicBezTo>
                  <a:cubicBezTo>
                    <a:pt x="6668" y="6492"/>
                    <a:pt x="6643" y="5991"/>
                    <a:pt x="6643" y="5991"/>
                  </a:cubicBezTo>
                  <a:cubicBezTo>
                    <a:pt x="7369" y="5640"/>
                    <a:pt x="7119" y="4913"/>
                    <a:pt x="7119" y="4913"/>
                  </a:cubicBezTo>
                  <a:cubicBezTo>
                    <a:pt x="7144" y="4888"/>
                    <a:pt x="7169" y="4888"/>
                    <a:pt x="7194" y="4863"/>
                  </a:cubicBezTo>
                  <a:cubicBezTo>
                    <a:pt x="7645" y="4562"/>
                    <a:pt x="7620" y="3911"/>
                    <a:pt x="7169" y="3610"/>
                  </a:cubicBezTo>
                  <a:lnTo>
                    <a:pt x="6066" y="2783"/>
                  </a:lnTo>
                  <a:lnTo>
                    <a:pt x="7846" y="1054"/>
                  </a:lnTo>
                  <a:cubicBezTo>
                    <a:pt x="8522" y="427"/>
                    <a:pt x="7846" y="1"/>
                    <a:pt x="7846"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2"/>
            <p:cNvSpPr/>
            <p:nvPr/>
          </p:nvSpPr>
          <p:spPr>
            <a:xfrm>
              <a:off x="2604798" y="2668896"/>
              <a:ext cx="170409" cy="150438"/>
            </a:xfrm>
            <a:custGeom>
              <a:rect b="b" l="l" r="r" t="t"/>
              <a:pathLst>
                <a:path extrusionOk="0" h="3209" w="3635">
                  <a:moveTo>
                    <a:pt x="3334" y="0"/>
                  </a:moveTo>
                  <a:lnTo>
                    <a:pt x="101" y="301"/>
                  </a:lnTo>
                  <a:lnTo>
                    <a:pt x="0" y="3208"/>
                  </a:lnTo>
                  <a:cubicBezTo>
                    <a:pt x="1254" y="2883"/>
                    <a:pt x="1128" y="1604"/>
                    <a:pt x="1128" y="1604"/>
                  </a:cubicBezTo>
                  <a:cubicBezTo>
                    <a:pt x="1128" y="1604"/>
                    <a:pt x="1980" y="1279"/>
                    <a:pt x="2807" y="1078"/>
                  </a:cubicBezTo>
                  <a:cubicBezTo>
                    <a:pt x="3635" y="878"/>
                    <a:pt x="3334" y="0"/>
                    <a:pt x="3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2"/>
            <p:cNvSpPr/>
            <p:nvPr/>
          </p:nvSpPr>
          <p:spPr>
            <a:xfrm>
              <a:off x="2604798" y="2668896"/>
              <a:ext cx="170409" cy="150438"/>
            </a:xfrm>
            <a:custGeom>
              <a:rect b="b" l="l" r="r" t="t"/>
              <a:pathLst>
                <a:path extrusionOk="0" fill="none" h="3209" w="3635">
                  <a:moveTo>
                    <a:pt x="677" y="251"/>
                  </a:moveTo>
                  <a:lnTo>
                    <a:pt x="3334" y="0"/>
                  </a:lnTo>
                  <a:cubicBezTo>
                    <a:pt x="3334" y="0"/>
                    <a:pt x="3635" y="878"/>
                    <a:pt x="2807" y="1078"/>
                  </a:cubicBezTo>
                  <a:cubicBezTo>
                    <a:pt x="1980" y="1279"/>
                    <a:pt x="1128" y="1604"/>
                    <a:pt x="1128" y="1604"/>
                  </a:cubicBezTo>
                  <a:cubicBezTo>
                    <a:pt x="1128" y="1604"/>
                    <a:pt x="1254" y="2883"/>
                    <a:pt x="0" y="3208"/>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2"/>
            <p:cNvSpPr/>
            <p:nvPr/>
          </p:nvSpPr>
          <p:spPr>
            <a:xfrm>
              <a:off x="2657680" y="2744093"/>
              <a:ext cx="103417" cy="24706"/>
            </a:xfrm>
            <a:custGeom>
              <a:rect b="b" l="l" r="r" t="t"/>
              <a:pathLst>
                <a:path extrusionOk="0" fill="none" h="527" w="2206">
                  <a:moveTo>
                    <a:pt x="0" y="0"/>
                  </a:moveTo>
                  <a:cubicBezTo>
                    <a:pt x="0" y="0"/>
                    <a:pt x="1629" y="527"/>
                    <a:pt x="2206" y="326"/>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2"/>
            <p:cNvSpPr/>
            <p:nvPr/>
          </p:nvSpPr>
          <p:spPr>
            <a:xfrm>
              <a:off x="2648257" y="2786380"/>
              <a:ext cx="90525" cy="28269"/>
            </a:xfrm>
            <a:custGeom>
              <a:rect b="b" l="l" r="r" t="t"/>
              <a:pathLst>
                <a:path extrusionOk="0" fill="none" h="603" w="1931">
                  <a:moveTo>
                    <a:pt x="1" y="1"/>
                  </a:moveTo>
                  <a:cubicBezTo>
                    <a:pt x="1" y="1"/>
                    <a:pt x="978" y="602"/>
                    <a:pt x="1931" y="502"/>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2"/>
            <p:cNvSpPr/>
            <p:nvPr/>
          </p:nvSpPr>
          <p:spPr>
            <a:xfrm>
              <a:off x="2624770" y="2809868"/>
              <a:ext cx="23534" cy="29441"/>
            </a:xfrm>
            <a:custGeom>
              <a:rect b="b" l="l" r="r" t="t"/>
              <a:pathLst>
                <a:path extrusionOk="0" fill="none" h="628" w="502">
                  <a:moveTo>
                    <a:pt x="502" y="627"/>
                  </a:moveTo>
                  <a:cubicBezTo>
                    <a:pt x="502" y="627"/>
                    <a:pt x="1" y="226"/>
                    <a:pt x="51"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2"/>
            <p:cNvSpPr/>
            <p:nvPr/>
          </p:nvSpPr>
          <p:spPr>
            <a:xfrm>
              <a:off x="1522642" y="2489107"/>
              <a:ext cx="22362" cy="29441"/>
            </a:xfrm>
            <a:custGeom>
              <a:rect b="b" l="l" r="r" t="t"/>
              <a:pathLst>
                <a:path extrusionOk="0" h="628" w="477">
                  <a:moveTo>
                    <a:pt x="226" y="1"/>
                  </a:moveTo>
                  <a:cubicBezTo>
                    <a:pt x="101" y="1"/>
                    <a:pt x="1" y="151"/>
                    <a:pt x="26" y="327"/>
                  </a:cubicBezTo>
                  <a:cubicBezTo>
                    <a:pt x="51" y="502"/>
                    <a:pt x="151" y="627"/>
                    <a:pt x="276" y="627"/>
                  </a:cubicBezTo>
                  <a:cubicBezTo>
                    <a:pt x="402" y="602"/>
                    <a:pt x="477" y="477"/>
                    <a:pt x="477" y="302"/>
                  </a:cubicBezTo>
                  <a:cubicBezTo>
                    <a:pt x="452" y="126"/>
                    <a:pt x="352" y="1"/>
                    <a:pt x="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1628406" y="2478559"/>
              <a:ext cx="22362" cy="29394"/>
            </a:xfrm>
            <a:custGeom>
              <a:rect b="b" l="l" r="r" t="t"/>
              <a:pathLst>
                <a:path extrusionOk="0" h="627" w="477">
                  <a:moveTo>
                    <a:pt x="201" y="0"/>
                  </a:moveTo>
                  <a:cubicBezTo>
                    <a:pt x="101" y="25"/>
                    <a:pt x="0" y="151"/>
                    <a:pt x="25" y="326"/>
                  </a:cubicBezTo>
                  <a:cubicBezTo>
                    <a:pt x="25" y="501"/>
                    <a:pt x="126" y="627"/>
                    <a:pt x="251" y="627"/>
                  </a:cubicBezTo>
                  <a:cubicBezTo>
                    <a:pt x="376" y="627"/>
                    <a:pt x="476" y="476"/>
                    <a:pt x="451" y="301"/>
                  </a:cubicBezTo>
                  <a:cubicBezTo>
                    <a:pt x="451" y="126"/>
                    <a:pt x="326" y="0"/>
                    <a:pt x="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2"/>
            <p:cNvSpPr/>
            <p:nvPr/>
          </p:nvSpPr>
          <p:spPr>
            <a:xfrm>
              <a:off x="1489732" y="2435053"/>
              <a:ext cx="52928" cy="27097"/>
            </a:xfrm>
            <a:custGeom>
              <a:rect b="b" l="l" r="r" t="t"/>
              <a:pathLst>
                <a:path extrusionOk="0" fill="none" h="578" w="1129">
                  <a:moveTo>
                    <a:pt x="1" y="577"/>
                  </a:moveTo>
                  <a:cubicBezTo>
                    <a:pt x="1" y="577"/>
                    <a:pt x="427" y="1"/>
                    <a:pt x="1129" y="277"/>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p:cNvSpPr/>
            <p:nvPr/>
          </p:nvSpPr>
          <p:spPr>
            <a:xfrm>
              <a:off x="1608435" y="2423333"/>
              <a:ext cx="36473" cy="17674"/>
            </a:xfrm>
            <a:custGeom>
              <a:rect b="b" l="l" r="r" t="t"/>
              <a:pathLst>
                <a:path extrusionOk="0" fill="none" h="377" w="778">
                  <a:moveTo>
                    <a:pt x="0" y="376"/>
                  </a:moveTo>
                  <a:cubicBezTo>
                    <a:pt x="0" y="376"/>
                    <a:pt x="276" y="0"/>
                    <a:pt x="777" y="0"/>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1481528" y="2449165"/>
              <a:ext cx="97557" cy="110496"/>
            </a:xfrm>
            <a:custGeom>
              <a:rect b="b" l="l" r="r" t="t"/>
              <a:pathLst>
                <a:path extrusionOk="0" fill="none" h="2357" w="2081">
                  <a:moveTo>
                    <a:pt x="2081" y="1179"/>
                  </a:moveTo>
                  <a:cubicBezTo>
                    <a:pt x="2081" y="1830"/>
                    <a:pt x="1604" y="2357"/>
                    <a:pt x="1053" y="2357"/>
                  </a:cubicBezTo>
                  <a:cubicBezTo>
                    <a:pt x="477" y="2357"/>
                    <a:pt x="0" y="1830"/>
                    <a:pt x="0" y="1179"/>
                  </a:cubicBezTo>
                  <a:cubicBezTo>
                    <a:pt x="0" y="527"/>
                    <a:pt x="477" y="1"/>
                    <a:pt x="1053" y="1"/>
                  </a:cubicBezTo>
                  <a:cubicBezTo>
                    <a:pt x="1604" y="1"/>
                    <a:pt x="2081" y="527"/>
                    <a:pt x="2081" y="117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1615467" y="2435053"/>
              <a:ext cx="81102" cy="110496"/>
            </a:xfrm>
            <a:custGeom>
              <a:rect b="b" l="l" r="r" t="t"/>
              <a:pathLst>
                <a:path extrusionOk="0" fill="none" h="2357" w="1730">
                  <a:moveTo>
                    <a:pt x="1730" y="1179"/>
                  </a:moveTo>
                  <a:cubicBezTo>
                    <a:pt x="1730" y="1830"/>
                    <a:pt x="1329" y="2357"/>
                    <a:pt x="853" y="2357"/>
                  </a:cubicBezTo>
                  <a:cubicBezTo>
                    <a:pt x="402" y="2357"/>
                    <a:pt x="1" y="1830"/>
                    <a:pt x="1" y="1179"/>
                  </a:cubicBezTo>
                  <a:cubicBezTo>
                    <a:pt x="1" y="527"/>
                    <a:pt x="402" y="1"/>
                    <a:pt x="853" y="1"/>
                  </a:cubicBezTo>
                  <a:cubicBezTo>
                    <a:pt x="1329" y="1"/>
                    <a:pt x="1730" y="527"/>
                    <a:pt x="1730" y="1179"/>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1577868" y="2490279"/>
              <a:ext cx="37645" cy="5954"/>
            </a:xfrm>
            <a:custGeom>
              <a:rect b="b" l="l" r="r" t="t"/>
              <a:pathLst>
                <a:path extrusionOk="0" fill="none" h="127" w="803">
                  <a:moveTo>
                    <a:pt x="1" y="126"/>
                  </a:moveTo>
                  <a:lnTo>
                    <a:pt x="803"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1601356" y="2503218"/>
              <a:ext cx="47068" cy="85837"/>
            </a:xfrm>
            <a:custGeom>
              <a:rect b="b" l="l" r="r" t="t"/>
              <a:pathLst>
                <a:path extrusionOk="0" fill="none" h="1831" w="1004">
                  <a:moveTo>
                    <a:pt x="1" y="1"/>
                  </a:moveTo>
                  <a:cubicBezTo>
                    <a:pt x="1" y="1"/>
                    <a:pt x="828" y="928"/>
                    <a:pt x="903" y="1379"/>
                  </a:cubicBezTo>
                  <a:cubicBezTo>
                    <a:pt x="1003" y="1830"/>
                    <a:pt x="176" y="1755"/>
                    <a:pt x="176" y="1755"/>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1550865" y="2604247"/>
              <a:ext cx="62304" cy="29769"/>
            </a:xfrm>
            <a:custGeom>
              <a:rect b="b" l="l" r="r" t="t"/>
              <a:pathLst>
                <a:path extrusionOk="0" h="635" w="1329">
                  <a:moveTo>
                    <a:pt x="151" y="1"/>
                  </a:moveTo>
                  <a:cubicBezTo>
                    <a:pt x="151" y="1"/>
                    <a:pt x="0" y="552"/>
                    <a:pt x="652" y="627"/>
                  </a:cubicBezTo>
                  <a:cubicBezTo>
                    <a:pt x="695" y="633"/>
                    <a:pt x="736" y="635"/>
                    <a:pt x="774" y="635"/>
                  </a:cubicBezTo>
                  <a:cubicBezTo>
                    <a:pt x="1307" y="635"/>
                    <a:pt x="1328" y="176"/>
                    <a:pt x="1328" y="176"/>
                  </a:cubicBezTo>
                  <a:lnTo>
                    <a:pt x="151"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1783489" y="3102452"/>
              <a:ext cx="145750" cy="41161"/>
            </a:xfrm>
            <a:custGeom>
              <a:rect b="b" l="l" r="r" t="t"/>
              <a:pathLst>
                <a:path extrusionOk="0" fill="none" h="878" w="3109">
                  <a:moveTo>
                    <a:pt x="151" y="1"/>
                  </a:moveTo>
                  <a:lnTo>
                    <a:pt x="1" y="878"/>
                  </a:lnTo>
                  <a:lnTo>
                    <a:pt x="2983" y="878"/>
                  </a:lnTo>
                  <a:lnTo>
                    <a:pt x="3108" y="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2"/>
            <p:cNvSpPr/>
            <p:nvPr/>
          </p:nvSpPr>
          <p:spPr>
            <a:xfrm>
              <a:off x="953975" y="1811160"/>
              <a:ext cx="470019" cy="316112"/>
            </a:xfrm>
            <a:custGeom>
              <a:rect b="b" l="l" r="r" t="t"/>
              <a:pathLst>
                <a:path extrusionOk="0" h="6743" w="10026">
                  <a:moveTo>
                    <a:pt x="903" y="1"/>
                  </a:moveTo>
                  <a:cubicBezTo>
                    <a:pt x="401" y="1"/>
                    <a:pt x="0" y="402"/>
                    <a:pt x="0" y="903"/>
                  </a:cubicBezTo>
                  <a:lnTo>
                    <a:pt x="0" y="3935"/>
                  </a:lnTo>
                  <a:cubicBezTo>
                    <a:pt x="0" y="4437"/>
                    <a:pt x="401" y="4838"/>
                    <a:pt x="903" y="4838"/>
                  </a:cubicBezTo>
                  <a:lnTo>
                    <a:pt x="6216" y="4838"/>
                  </a:lnTo>
                  <a:lnTo>
                    <a:pt x="7895" y="6742"/>
                  </a:lnTo>
                  <a:lnTo>
                    <a:pt x="7895" y="4838"/>
                  </a:lnTo>
                  <a:lnTo>
                    <a:pt x="9123" y="4838"/>
                  </a:lnTo>
                  <a:cubicBezTo>
                    <a:pt x="9624" y="4838"/>
                    <a:pt x="10025" y="4437"/>
                    <a:pt x="10025" y="3935"/>
                  </a:cubicBezTo>
                  <a:lnTo>
                    <a:pt x="10025" y="903"/>
                  </a:lnTo>
                  <a:cubicBezTo>
                    <a:pt x="10025" y="402"/>
                    <a:pt x="9624" y="1"/>
                    <a:pt x="9123"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2"/>
            <p:cNvSpPr/>
            <p:nvPr/>
          </p:nvSpPr>
          <p:spPr>
            <a:xfrm>
              <a:off x="1065599" y="1896952"/>
              <a:ext cx="45849" cy="44677"/>
            </a:xfrm>
            <a:custGeom>
              <a:rect b="b" l="l" r="r" t="t"/>
              <a:pathLst>
                <a:path extrusionOk="0" h="953" w="978">
                  <a:moveTo>
                    <a:pt x="501" y="0"/>
                  </a:moveTo>
                  <a:cubicBezTo>
                    <a:pt x="226" y="0"/>
                    <a:pt x="0" y="201"/>
                    <a:pt x="0" y="476"/>
                  </a:cubicBezTo>
                  <a:cubicBezTo>
                    <a:pt x="0" y="752"/>
                    <a:pt x="226" y="953"/>
                    <a:pt x="501" y="953"/>
                  </a:cubicBezTo>
                  <a:cubicBezTo>
                    <a:pt x="752" y="953"/>
                    <a:pt x="978" y="752"/>
                    <a:pt x="978" y="476"/>
                  </a:cubicBezTo>
                  <a:cubicBezTo>
                    <a:pt x="978" y="201"/>
                    <a:pt x="752"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1173707" y="1896952"/>
              <a:ext cx="44677" cy="44677"/>
            </a:xfrm>
            <a:custGeom>
              <a:rect b="b" l="l" r="r" t="t"/>
              <a:pathLst>
                <a:path extrusionOk="0" h="953" w="953">
                  <a:moveTo>
                    <a:pt x="476" y="0"/>
                  </a:moveTo>
                  <a:cubicBezTo>
                    <a:pt x="226" y="0"/>
                    <a:pt x="0" y="201"/>
                    <a:pt x="0" y="476"/>
                  </a:cubicBezTo>
                  <a:cubicBezTo>
                    <a:pt x="0" y="752"/>
                    <a:pt x="226" y="953"/>
                    <a:pt x="476" y="953"/>
                  </a:cubicBezTo>
                  <a:cubicBezTo>
                    <a:pt x="752" y="953"/>
                    <a:pt x="952" y="752"/>
                    <a:pt x="952" y="476"/>
                  </a:cubicBezTo>
                  <a:cubicBezTo>
                    <a:pt x="952" y="201"/>
                    <a:pt x="752"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1271219" y="1896952"/>
              <a:ext cx="45849" cy="44677"/>
            </a:xfrm>
            <a:custGeom>
              <a:rect b="b" l="l" r="r" t="t"/>
              <a:pathLst>
                <a:path extrusionOk="0" h="953" w="978">
                  <a:moveTo>
                    <a:pt x="476" y="0"/>
                  </a:moveTo>
                  <a:cubicBezTo>
                    <a:pt x="226" y="0"/>
                    <a:pt x="0" y="201"/>
                    <a:pt x="0" y="476"/>
                  </a:cubicBezTo>
                  <a:cubicBezTo>
                    <a:pt x="0" y="752"/>
                    <a:pt x="226" y="953"/>
                    <a:pt x="476" y="953"/>
                  </a:cubicBezTo>
                  <a:cubicBezTo>
                    <a:pt x="752" y="953"/>
                    <a:pt x="978" y="752"/>
                    <a:pt x="978" y="476"/>
                  </a:cubicBezTo>
                  <a:cubicBezTo>
                    <a:pt x="978" y="201"/>
                    <a:pt x="752"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1662150" y="3311563"/>
              <a:ext cx="162403" cy="53424"/>
            </a:xfrm>
            <a:custGeom>
              <a:rect b="b" l="l" r="r" t="t"/>
              <a:pathLst>
                <a:path extrusionOk="0" fill="none" h="1204" w="3660">
                  <a:moveTo>
                    <a:pt x="3660" y="1"/>
                  </a:moveTo>
                  <a:lnTo>
                    <a:pt x="0" y="1204"/>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2"/>
            <p:cNvSpPr/>
            <p:nvPr/>
          </p:nvSpPr>
          <p:spPr>
            <a:xfrm>
              <a:off x="1679943" y="3347150"/>
              <a:ext cx="169059" cy="59015"/>
            </a:xfrm>
            <a:custGeom>
              <a:rect b="b" l="l" r="r" t="t"/>
              <a:pathLst>
                <a:path extrusionOk="0" fill="none" h="1330" w="3810">
                  <a:moveTo>
                    <a:pt x="3810" y="1"/>
                  </a:moveTo>
                  <a:cubicBezTo>
                    <a:pt x="3810" y="1"/>
                    <a:pt x="1354" y="953"/>
                    <a:pt x="0" y="1329"/>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1689927" y="3441706"/>
              <a:ext cx="54534" cy="15619"/>
            </a:xfrm>
            <a:custGeom>
              <a:rect b="b" l="l" r="r" t="t"/>
              <a:pathLst>
                <a:path extrusionOk="0" fill="none" h="352" w="1229">
                  <a:moveTo>
                    <a:pt x="1229" y="0"/>
                  </a:moveTo>
                  <a:lnTo>
                    <a:pt x="1" y="351"/>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34" name="Google Shape;1934;p62"/>
          <p:cNvCxnSpPr/>
          <p:nvPr/>
        </p:nvCxnSpPr>
        <p:spPr>
          <a:xfrm>
            <a:off x="713100" y="4604100"/>
            <a:ext cx="3213900" cy="0"/>
          </a:xfrm>
          <a:prstGeom prst="straightConnector1">
            <a:avLst/>
          </a:prstGeom>
          <a:noFill/>
          <a:ln cap="flat" cmpd="sng" w="9525">
            <a:solidFill>
              <a:schemeClr val="dk1"/>
            </a:solidFill>
            <a:prstDash val="solid"/>
            <a:round/>
            <a:headEnd len="med" w="med" type="none"/>
            <a:tailEnd len="med" w="med" type="none"/>
          </a:ln>
        </p:spPr>
      </p:cxnSp>
      <p:sp>
        <p:nvSpPr>
          <p:cNvPr id="1935" name="Google Shape;1935;p62"/>
          <p:cNvSpPr/>
          <p:nvPr/>
        </p:nvSpPr>
        <p:spPr>
          <a:xfrm flipH="1" rot="10800000">
            <a:off x="1505558" y="812925"/>
            <a:ext cx="528885" cy="52890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flipH="1" rot="10800000">
            <a:off x="713100" y="1023135"/>
            <a:ext cx="278015" cy="27801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5981525" y="1372550"/>
            <a:ext cx="1047300" cy="1047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txBox="1"/>
          <p:nvPr>
            <p:ph type="title"/>
          </p:nvPr>
        </p:nvSpPr>
        <p:spPr>
          <a:xfrm>
            <a:off x="4572000" y="2569025"/>
            <a:ext cx="38664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a:t>
            </a:r>
            <a:endParaRPr/>
          </a:p>
        </p:txBody>
      </p:sp>
      <p:sp>
        <p:nvSpPr>
          <p:cNvPr id="1939" name="Google Shape;1939;p62"/>
          <p:cNvSpPr txBox="1"/>
          <p:nvPr>
            <p:ph idx="2" type="title"/>
          </p:nvPr>
        </p:nvSpPr>
        <p:spPr>
          <a:xfrm>
            <a:off x="6084250" y="1586275"/>
            <a:ext cx="8418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t>03</a:t>
            </a:r>
            <a:endParaRPr sz="3600"/>
          </a:p>
        </p:txBody>
      </p:sp>
      <p:sp>
        <p:nvSpPr>
          <p:cNvPr id="1940" name="Google Shape;1940;p62"/>
          <p:cNvSpPr/>
          <p:nvPr/>
        </p:nvSpPr>
        <p:spPr>
          <a:xfrm>
            <a:off x="5277675" y="3323775"/>
            <a:ext cx="2455058" cy="447172"/>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2"/>
                </a:solidFill>
                <a:latin typeface="Staatliches"/>
              </a:rPr>
              <a:t>PEKERJAAN</a:t>
            </a:r>
          </a:p>
        </p:txBody>
      </p:sp>
      <p:sp>
        <p:nvSpPr>
          <p:cNvPr id="1941" name="Google Shape;194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6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Data visualization</a:t>
            </a:r>
            <a:endParaRPr/>
          </a:p>
        </p:txBody>
      </p:sp>
      <p:grpSp>
        <p:nvGrpSpPr>
          <p:cNvPr id="1947" name="Google Shape;1947;p63"/>
          <p:cNvGrpSpPr/>
          <p:nvPr/>
        </p:nvGrpSpPr>
        <p:grpSpPr>
          <a:xfrm>
            <a:off x="1207398" y="2838257"/>
            <a:ext cx="2682020" cy="1764379"/>
            <a:chOff x="5565749" y="2591902"/>
            <a:chExt cx="3275149" cy="2011835"/>
          </a:xfrm>
        </p:grpSpPr>
        <p:sp>
          <p:nvSpPr>
            <p:cNvPr id="1948" name="Google Shape;1948;p63"/>
            <p:cNvSpPr/>
            <p:nvPr/>
          </p:nvSpPr>
          <p:spPr>
            <a:xfrm>
              <a:off x="8222923" y="3134384"/>
              <a:ext cx="617975" cy="1469351"/>
            </a:xfrm>
            <a:custGeom>
              <a:rect b="b" l="l" r="r" t="t"/>
              <a:pathLst>
                <a:path extrusionOk="0" fill="none" h="23123" w="9725">
                  <a:moveTo>
                    <a:pt x="1" y="23122"/>
                  </a:moveTo>
                  <a:lnTo>
                    <a:pt x="9724" y="23122"/>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3"/>
            <p:cNvSpPr/>
            <p:nvPr/>
          </p:nvSpPr>
          <p:spPr>
            <a:xfrm>
              <a:off x="6451940" y="2591902"/>
              <a:ext cx="617975" cy="2011835"/>
            </a:xfrm>
            <a:custGeom>
              <a:rect b="b" l="l" r="r" t="t"/>
              <a:pathLst>
                <a:path extrusionOk="0" fill="none" h="31660" w="9725">
                  <a:moveTo>
                    <a:pt x="1" y="31659"/>
                  </a:moveTo>
                  <a:lnTo>
                    <a:pt x="9724" y="31659"/>
                  </a:lnTo>
                  <a:lnTo>
                    <a:pt x="9724" y="1"/>
                  </a:lnTo>
                  <a:lnTo>
                    <a:pt x="1" y="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3"/>
            <p:cNvSpPr/>
            <p:nvPr/>
          </p:nvSpPr>
          <p:spPr>
            <a:xfrm>
              <a:off x="5565749" y="3159040"/>
              <a:ext cx="617975" cy="1444696"/>
            </a:xfrm>
            <a:custGeom>
              <a:rect b="b" l="l" r="r" t="t"/>
              <a:pathLst>
                <a:path extrusionOk="0" fill="none" h="22735" w="9725">
                  <a:moveTo>
                    <a:pt x="1" y="22734"/>
                  </a:moveTo>
                  <a:lnTo>
                    <a:pt x="9724" y="22734"/>
                  </a:lnTo>
                  <a:lnTo>
                    <a:pt x="9724" y="0"/>
                  </a:lnTo>
                  <a:lnTo>
                    <a:pt x="1"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3"/>
            <p:cNvSpPr/>
            <p:nvPr/>
          </p:nvSpPr>
          <p:spPr>
            <a:xfrm>
              <a:off x="7336733" y="3568078"/>
              <a:ext cx="617912" cy="1035656"/>
            </a:xfrm>
            <a:custGeom>
              <a:rect b="b" l="l" r="r" t="t"/>
              <a:pathLst>
                <a:path extrusionOk="0" fill="none" h="16298" w="9724">
                  <a:moveTo>
                    <a:pt x="0" y="16297"/>
                  </a:moveTo>
                  <a:lnTo>
                    <a:pt x="9724" y="16297"/>
                  </a:lnTo>
                  <a:lnTo>
                    <a:pt x="9724" y="0"/>
                  </a:lnTo>
                  <a:lnTo>
                    <a:pt x="0" y="0"/>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2" name="Google Shape;1952;p63"/>
          <p:cNvGrpSpPr/>
          <p:nvPr/>
        </p:nvGrpSpPr>
        <p:grpSpPr>
          <a:xfrm>
            <a:off x="1207552" y="2544921"/>
            <a:ext cx="3176788" cy="1425771"/>
            <a:chOff x="5598425" y="3272425"/>
            <a:chExt cx="1495100" cy="626575"/>
          </a:xfrm>
        </p:grpSpPr>
        <p:sp>
          <p:nvSpPr>
            <p:cNvPr id="1953" name="Google Shape;1953;p63"/>
            <p:cNvSpPr/>
            <p:nvPr/>
          </p:nvSpPr>
          <p:spPr>
            <a:xfrm>
              <a:off x="5611000" y="3272425"/>
              <a:ext cx="1482525" cy="617450"/>
            </a:xfrm>
            <a:custGeom>
              <a:rect b="b" l="l" r="r" t="t"/>
              <a:pathLst>
                <a:path extrusionOk="0" fill="none" h="24698" w="59301">
                  <a:moveTo>
                    <a:pt x="0" y="8834"/>
                  </a:moveTo>
                  <a:lnTo>
                    <a:pt x="11732" y="21456"/>
                  </a:lnTo>
                  <a:lnTo>
                    <a:pt x="15590" y="14403"/>
                  </a:lnTo>
                  <a:lnTo>
                    <a:pt x="18763" y="21867"/>
                  </a:lnTo>
                  <a:lnTo>
                    <a:pt x="25428" y="15499"/>
                  </a:lnTo>
                  <a:lnTo>
                    <a:pt x="31659" y="24697"/>
                  </a:lnTo>
                  <a:lnTo>
                    <a:pt x="38233" y="8605"/>
                  </a:lnTo>
                  <a:lnTo>
                    <a:pt x="46495" y="11618"/>
                  </a:lnTo>
                  <a:lnTo>
                    <a:pt x="53023" y="2488"/>
                  </a:lnTo>
                  <a:lnTo>
                    <a:pt x="56059" y="5090"/>
                  </a:lnTo>
                  <a:lnTo>
                    <a:pt x="59300" y="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3"/>
            <p:cNvSpPr/>
            <p:nvPr/>
          </p:nvSpPr>
          <p:spPr>
            <a:xfrm>
              <a:off x="5893450" y="3796250"/>
              <a:ext cx="19425" cy="18875"/>
            </a:xfrm>
            <a:custGeom>
              <a:rect b="b" l="l" r="r" t="t"/>
              <a:pathLst>
                <a:path extrusionOk="0" h="755" w="777">
                  <a:moveTo>
                    <a:pt x="389" y="1"/>
                  </a:moveTo>
                  <a:cubicBezTo>
                    <a:pt x="183" y="1"/>
                    <a:pt x="1" y="161"/>
                    <a:pt x="1" y="389"/>
                  </a:cubicBezTo>
                  <a:cubicBezTo>
                    <a:pt x="1" y="594"/>
                    <a:pt x="183" y="754"/>
                    <a:pt x="389" y="754"/>
                  </a:cubicBezTo>
                  <a:cubicBezTo>
                    <a:pt x="594" y="754"/>
                    <a:pt x="777" y="594"/>
                    <a:pt x="777" y="389"/>
                  </a:cubicBezTo>
                  <a:cubicBezTo>
                    <a:pt x="777" y="161"/>
                    <a:pt x="594"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3"/>
            <p:cNvSpPr/>
            <p:nvPr/>
          </p:nvSpPr>
          <p:spPr>
            <a:xfrm>
              <a:off x="5598425" y="3480125"/>
              <a:ext cx="18875" cy="18850"/>
            </a:xfrm>
            <a:custGeom>
              <a:rect b="b" l="l" r="r" t="t"/>
              <a:pathLst>
                <a:path extrusionOk="0" h="754" w="755">
                  <a:moveTo>
                    <a:pt x="389" y="1"/>
                  </a:moveTo>
                  <a:cubicBezTo>
                    <a:pt x="184" y="1"/>
                    <a:pt x="1" y="160"/>
                    <a:pt x="1" y="366"/>
                  </a:cubicBezTo>
                  <a:cubicBezTo>
                    <a:pt x="1" y="571"/>
                    <a:pt x="184" y="754"/>
                    <a:pt x="389" y="754"/>
                  </a:cubicBezTo>
                  <a:cubicBezTo>
                    <a:pt x="594" y="754"/>
                    <a:pt x="754" y="571"/>
                    <a:pt x="754" y="366"/>
                  </a:cubicBezTo>
                  <a:cubicBezTo>
                    <a:pt x="754" y="160"/>
                    <a:pt x="594" y="1"/>
                    <a:pt x="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3"/>
            <p:cNvSpPr/>
            <p:nvPr/>
          </p:nvSpPr>
          <p:spPr>
            <a:xfrm>
              <a:off x="6072050" y="3808825"/>
              <a:ext cx="18875" cy="18850"/>
            </a:xfrm>
            <a:custGeom>
              <a:rect b="b" l="l" r="r" t="t"/>
              <a:pathLst>
                <a:path extrusionOk="0" h="754" w="755">
                  <a:moveTo>
                    <a:pt x="389" y="0"/>
                  </a:moveTo>
                  <a:cubicBezTo>
                    <a:pt x="161" y="0"/>
                    <a:pt x="1" y="160"/>
                    <a:pt x="1" y="388"/>
                  </a:cubicBezTo>
                  <a:cubicBezTo>
                    <a:pt x="1" y="593"/>
                    <a:pt x="161" y="753"/>
                    <a:pt x="389" y="753"/>
                  </a:cubicBezTo>
                  <a:cubicBezTo>
                    <a:pt x="594" y="753"/>
                    <a:pt x="754" y="593"/>
                    <a:pt x="754" y="388"/>
                  </a:cubicBezTo>
                  <a:cubicBezTo>
                    <a:pt x="754" y="160"/>
                    <a:pt x="594"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3"/>
            <p:cNvSpPr/>
            <p:nvPr/>
          </p:nvSpPr>
          <p:spPr>
            <a:xfrm>
              <a:off x="6392750" y="3880150"/>
              <a:ext cx="18875" cy="18850"/>
            </a:xfrm>
            <a:custGeom>
              <a:rect b="b" l="l" r="r" t="t"/>
              <a:pathLst>
                <a:path extrusionOk="0" h="754" w="755">
                  <a:moveTo>
                    <a:pt x="389" y="0"/>
                  </a:moveTo>
                  <a:cubicBezTo>
                    <a:pt x="183" y="0"/>
                    <a:pt x="1" y="160"/>
                    <a:pt x="1" y="388"/>
                  </a:cubicBezTo>
                  <a:cubicBezTo>
                    <a:pt x="1" y="594"/>
                    <a:pt x="183" y="753"/>
                    <a:pt x="389" y="753"/>
                  </a:cubicBezTo>
                  <a:cubicBezTo>
                    <a:pt x="594" y="753"/>
                    <a:pt x="754" y="594"/>
                    <a:pt x="754" y="388"/>
                  </a:cubicBezTo>
                  <a:cubicBezTo>
                    <a:pt x="754" y="160"/>
                    <a:pt x="594" y="0"/>
                    <a:pt x="3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3"/>
            <p:cNvSpPr/>
            <p:nvPr/>
          </p:nvSpPr>
          <p:spPr>
            <a:xfrm>
              <a:off x="6763675" y="3552600"/>
              <a:ext cx="18850" cy="19425"/>
            </a:xfrm>
            <a:custGeom>
              <a:rect b="b" l="l" r="r" t="t"/>
              <a:pathLst>
                <a:path extrusionOk="0" h="777" w="754">
                  <a:moveTo>
                    <a:pt x="388" y="0"/>
                  </a:moveTo>
                  <a:cubicBezTo>
                    <a:pt x="160" y="0"/>
                    <a:pt x="0" y="183"/>
                    <a:pt x="0" y="389"/>
                  </a:cubicBezTo>
                  <a:cubicBezTo>
                    <a:pt x="0" y="594"/>
                    <a:pt x="160" y="777"/>
                    <a:pt x="388" y="777"/>
                  </a:cubicBezTo>
                  <a:cubicBezTo>
                    <a:pt x="594" y="777"/>
                    <a:pt x="753" y="594"/>
                    <a:pt x="753" y="389"/>
                  </a:cubicBezTo>
                  <a:cubicBezTo>
                    <a:pt x="753" y="183"/>
                    <a:pt x="594" y="0"/>
                    <a:pt x="3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3"/>
            <p:cNvSpPr/>
            <p:nvPr/>
          </p:nvSpPr>
          <p:spPr>
            <a:xfrm>
              <a:off x="6926300" y="3323775"/>
              <a:ext cx="19425" cy="18850"/>
            </a:xfrm>
            <a:custGeom>
              <a:rect b="b" l="l" r="r" t="t"/>
              <a:pathLst>
                <a:path extrusionOk="0" h="754" w="777">
                  <a:moveTo>
                    <a:pt x="388" y="1"/>
                  </a:moveTo>
                  <a:cubicBezTo>
                    <a:pt x="183" y="1"/>
                    <a:pt x="0" y="183"/>
                    <a:pt x="0" y="389"/>
                  </a:cubicBezTo>
                  <a:cubicBezTo>
                    <a:pt x="0" y="594"/>
                    <a:pt x="183" y="754"/>
                    <a:pt x="388" y="754"/>
                  </a:cubicBezTo>
                  <a:cubicBezTo>
                    <a:pt x="594" y="754"/>
                    <a:pt x="777" y="594"/>
                    <a:pt x="777" y="389"/>
                  </a:cubicBezTo>
                  <a:cubicBezTo>
                    <a:pt x="777" y="183"/>
                    <a:pt x="594"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3"/>
            <p:cNvSpPr/>
            <p:nvPr/>
          </p:nvSpPr>
          <p:spPr>
            <a:xfrm>
              <a:off x="7002775" y="3389975"/>
              <a:ext cx="18850" cy="18850"/>
            </a:xfrm>
            <a:custGeom>
              <a:rect b="b" l="l" r="r" t="t"/>
              <a:pathLst>
                <a:path extrusionOk="0" h="754" w="754">
                  <a:moveTo>
                    <a:pt x="365" y="0"/>
                  </a:moveTo>
                  <a:cubicBezTo>
                    <a:pt x="160" y="0"/>
                    <a:pt x="0" y="160"/>
                    <a:pt x="0" y="388"/>
                  </a:cubicBezTo>
                  <a:cubicBezTo>
                    <a:pt x="0" y="594"/>
                    <a:pt x="160" y="754"/>
                    <a:pt x="365" y="754"/>
                  </a:cubicBezTo>
                  <a:cubicBezTo>
                    <a:pt x="571" y="754"/>
                    <a:pt x="753" y="594"/>
                    <a:pt x="753" y="388"/>
                  </a:cubicBezTo>
                  <a:cubicBezTo>
                    <a:pt x="753" y="160"/>
                    <a:pt x="571" y="0"/>
                    <a:pt x="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63"/>
          <p:cNvGrpSpPr/>
          <p:nvPr/>
        </p:nvGrpSpPr>
        <p:grpSpPr>
          <a:xfrm>
            <a:off x="719840" y="1608124"/>
            <a:ext cx="2681864" cy="2994652"/>
            <a:chOff x="5373251" y="1404825"/>
            <a:chExt cx="3057649" cy="3187835"/>
          </a:xfrm>
        </p:grpSpPr>
        <p:grpSp>
          <p:nvGrpSpPr>
            <p:cNvPr id="1962" name="Google Shape;1962;p63"/>
            <p:cNvGrpSpPr/>
            <p:nvPr/>
          </p:nvGrpSpPr>
          <p:grpSpPr>
            <a:xfrm flipH="1">
              <a:off x="5373251" y="1404825"/>
              <a:ext cx="1951500" cy="1360500"/>
              <a:chOff x="6815125" y="1404825"/>
              <a:chExt cx="1951500" cy="1360500"/>
            </a:xfrm>
          </p:grpSpPr>
          <p:grpSp>
            <p:nvGrpSpPr>
              <p:cNvPr id="1963" name="Google Shape;1963;p63"/>
              <p:cNvGrpSpPr/>
              <p:nvPr/>
            </p:nvGrpSpPr>
            <p:grpSpPr>
              <a:xfrm>
                <a:off x="6815125" y="1404825"/>
                <a:ext cx="1951500" cy="1360500"/>
                <a:chOff x="6815125" y="1532888"/>
                <a:chExt cx="1951500" cy="1360500"/>
              </a:xfrm>
            </p:grpSpPr>
            <p:sp>
              <p:nvSpPr>
                <p:cNvPr id="1964" name="Google Shape;1964;p63"/>
                <p:cNvSpPr/>
                <p:nvPr/>
              </p:nvSpPr>
              <p:spPr>
                <a:xfrm>
                  <a:off x="6815125" y="1532888"/>
                  <a:ext cx="1951500" cy="1360500"/>
                </a:xfrm>
                <a:prstGeom prst="roundRect">
                  <a:avLst>
                    <a:gd fmla="val 638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3"/>
                <p:cNvSpPr/>
                <p:nvPr/>
              </p:nvSpPr>
              <p:spPr>
                <a:xfrm>
                  <a:off x="6815125" y="1532888"/>
                  <a:ext cx="1951500" cy="249900"/>
                </a:xfrm>
                <a:prstGeom prst="round2SameRect">
                  <a:avLst>
                    <a:gd fmla="val 33313" name="adj1"/>
                    <a:gd fmla="val 0"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3"/>
                <p:cNvSpPr/>
                <p:nvPr/>
              </p:nvSpPr>
              <p:spPr>
                <a:xfrm>
                  <a:off x="6914025" y="1633400"/>
                  <a:ext cx="64990" cy="66828"/>
                </a:xfrm>
                <a:custGeom>
                  <a:rect b="b" l="l" r="r" t="t"/>
                  <a:pathLst>
                    <a:path extrusionOk="0" fill="none" h="800" w="778">
                      <a:moveTo>
                        <a:pt x="777" y="411"/>
                      </a:moveTo>
                      <a:cubicBezTo>
                        <a:pt x="777" y="617"/>
                        <a:pt x="617" y="799"/>
                        <a:pt x="389" y="799"/>
                      </a:cubicBezTo>
                      <a:cubicBezTo>
                        <a:pt x="161" y="799"/>
                        <a:pt x="1" y="617"/>
                        <a:pt x="1" y="411"/>
                      </a:cubicBezTo>
                      <a:cubicBezTo>
                        <a:pt x="1" y="183"/>
                        <a:pt x="161" y="1"/>
                        <a:pt x="389" y="1"/>
                      </a:cubicBezTo>
                      <a:cubicBezTo>
                        <a:pt x="617" y="1"/>
                        <a:pt x="777" y="183"/>
                        <a:pt x="777"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3"/>
                <p:cNvSpPr/>
                <p:nvPr/>
              </p:nvSpPr>
              <p:spPr>
                <a:xfrm>
                  <a:off x="7037988" y="1633400"/>
                  <a:ext cx="66828" cy="66828"/>
                </a:xfrm>
                <a:custGeom>
                  <a:rect b="b" l="l" r="r" t="t"/>
                  <a:pathLst>
                    <a:path extrusionOk="0" fill="none" h="800" w="800">
                      <a:moveTo>
                        <a:pt x="799" y="411"/>
                      </a:moveTo>
                      <a:cubicBezTo>
                        <a:pt x="799" y="617"/>
                        <a:pt x="617" y="799"/>
                        <a:pt x="411" y="799"/>
                      </a:cubicBezTo>
                      <a:cubicBezTo>
                        <a:pt x="183" y="799"/>
                        <a:pt x="1" y="617"/>
                        <a:pt x="1" y="411"/>
                      </a:cubicBezTo>
                      <a:cubicBezTo>
                        <a:pt x="1" y="183"/>
                        <a:pt x="183" y="1"/>
                        <a:pt x="411" y="1"/>
                      </a:cubicBezTo>
                      <a:cubicBezTo>
                        <a:pt x="617" y="1"/>
                        <a:pt x="799" y="183"/>
                        <a:pt x="799"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3"/>
                <p:cNvSpPr/>
                <p:nvPr/>
              </p:nvSpPr>
              <p:spPr>
                <a:xfrm>
                  <a:off x="7163873" y="1633400"/>
                  <a:ext cx="66744" cy="66828"/>
                </a:xfrm>
                <a:custGeom>
                  <a:rect b="b" l="l" r="r" t="t"/>
                  <a:pathLst>
                    <a:path extrusionOk="0" fill="none" h="800" w="799">
                      <a:moveTo>
                        <a:pt x="799" y="411"/>
                      </a:moveTo>
                      <a:cubicBezTo>
                        <a:pt x="799" y="617"/>
                        <a:pt x="616" y="799"/>
                        <a:pt x="388" y="799"/>
                      </a:cubicBezTo>
                      <a:cubicBezTo>
                        <a:pt x="183" y="799"/>
                        <a:pt x="0" y="617"/>
                        <a:pt x="0" y="411"/>
                      </a:cubicBezTo>
                      <a:cubicBezTo>
                        <a:pt x="0" y="183"/>
                        <a:pt x="183" y="1"/>
                        <a:pt x="388" y="1"/>
                      </a:cubicBezTo>
                      <a:cubicBezTo>
                        <a:pt x="616" y="1"/>
                        <a:pt x="799" y="183"/>
                        <a:pt x="799" y="4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63"/>
              <p:cNvSpPr/>
              <p:nvPr/>
            </p:nvSpPr>
            <p:spPr>
              <a:xfrm>
                <a:off x="7850181" y="2007128"/>
                <a:ext cx="84" cy="15287"/>
              </a:xfrm>
              <a:custGeom>
                <a:rect b="b" l="l" r="r" t="t"/>
                <a:pathLst>
                  <a:path extrusionOk="0" fill="none" h="183" w="1">
                    <a:moveTo>
                      <a:pt x="1" y="0"/>
                    </a:moveTo>
                    <a:lnTo>
                      <a:pt x="1" y="183"/>
                    </a:lnTo>
                  </a:path>
                </a:pathLst>
              </a:custGeom>
              <a:noFill/>
              <a:ln cap="flat" cmpd="sng" w="1150">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3"/>
              <p:cNvSpPr/>
              <p:nvPr/>
            </p:nvSpPr>
            <p:spPr>
              <a:xfrm>
                <a:off x="8254398" y="2014730"/>
                <a:ext cx="320440" cy="21051"/>
              </a:xfrm>
              <a:custGeom>
                <a:rect b="b" l="l" r="r" t="t"/>
                <a:pathLst>
                  <a:path extrusionOk="0" h="252" w="3836">
                    <a:moveTo>
                      <a:pt x="115" y="1"/>
                    </a:moveTo>
                    <a:cubicBezTo>
                      <a:pt x="46" y="1"/>
                      <a:pt x="0" y="46"/>
                      <a:pt x="0" y="115"/>
                    </a:cubicBezTo>
                    <a:cubicBezTo>
                      <a:pt x="0" y="183"/>
                      <a:pt x="46" y="252"/>
                      <a:pt x="115" y="252"/>
                    </a:cubicBezTo>
                    <a:lnTo>
                      <a:pt x="3698" y="252"/>
                    </a:lnTo>
                    <a:cubicBezTo>
                      <a:pt x="3767" y="252"/>
                      <a:pt x="3835" y="183"/>
                      <a:pt x="3835" y="115"/>
                    </a:cubicBezTo>
                    <a:cubicBezTo>
                      <a:pt x="3835" y="46"/>
                      <a:pt x="3767"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3"/>
              <p:cNvSpPr/>
              <p:nvPr/>
            </p:nvSpPr>
            <p:spPr>
              <a:xfrm>
                <a:off x="7836816" y="1965194"/>
                <a:ext cx="320440" cy="21051"/>
              </a:xfrm>
              <a:custGeom>
                <a:rect b="b" l="l" r="r" t="t"/>
                <a:pathLst>
                  <a:path extrusionOk="0" h="252" w="3836">
                    <a:moveTo>
                      <a:pt x="138" y="0"/>
                    </a:moveTo>
                    <a:cubicBezTo>
                      <a:pt x="46" y="0"/>
                      <a:pt x="1" y="46"/>
                      <a:pt x="1" y="114"/>
                    </a:cubicBezTo>
                    <a:cubicBezTo>
                      <a:pt x="1" y="183"/>
                      <a:pt x="46" y="251"/>
                      <a:pt x="138" y="251"/>
                    </a:cubicBezTo>
                    <a:lnTo>
                      <a:pt x="3698" y="251"/>
                    </a:lnTo>
                    <a:cubicBezTo>
                      <a:pt x="3767" y="251"/>
                      <a:pt x="3835" y="183"/>
                      <a:pt x="3835" y="114"/>
                    </a:cubicBezTo>
                    <a:cubicBezTo>
                      <a:pt x="3835" y="46"/>
                      <a:pt x="3767"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3"/>
              <p:cNvSpPr/>
              <p:nvPr/>
            </p:nvSpPr>
            <p:spPr>
              <a:xfrm>
                <a:off x="7836816" y="1915576"/>
                <a:ext cx="173586" cy="21051"/>
              </a:xfrm>
              <a:custGeom>
                <a:rect b="b" l="l" r="r" t="t"/>
                <a:pathLst>
                  <a:path extrusionOk="0" h="252" w="2078">
                    <a:moveTo>
                      <a:pt x="69" y="1"/>
                    </a:moveTo>
                    <a:cubicBezTo>
                      <a:pt x="24" y="1"/>
                      <a:pt x="1" y="46"/>
                      <a:pt x="1" y="69"/>
                    </a:cubicBezTo>
                    <a:lnTo>
                      <a:pt x="1" y="183"/>
                    </a:lnTo>
                    <a:cubicBezTo>
                      <a:pt x="1" y="229"/>
                      <a:pt x="24" y="252"/>
                      <a:pt x="69" y="252"/>
                    </a:cubicBezTo>
                    <a:lnTo>
                      <a:pt x="2009" y="252"/>
                    </a:lnTo>
                    <a:cubicBezTo>
                      <a:pt x="2055" y="252"/>
                      <a:pt x="2078" y="229"/>
                      <a:pt x="2078" y="183"/>
                    </a:cubicBezTo>
                    <a:lnTo>
                      <a:pt x="2078" y="69"/>
                    </a:lnTo>
                    <a:cubicBezTo>
                      <a:pt x="2078" y="46"/>
                      <a:pt x="2055" y="1"/>
                      <a:pt x="2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3"/>
              <p:cNvSpPr/>
              <p:nvPr/>
            </p:nvSpPr>
            <p:spPr>
              <a:xfrm>
                <a:off x="8002713" y="1925098"/>
                <a:ext cx="84" cy="15370"/>
              </a:xfrm>
              <a:custGeom>
                <a:rect b="b" l="l" r="r" t="t"/>
                <a:pathLst>
                  <a:path extrusionOk="0" fill="none" h="184" w="1">
                    <a:moveTo>
                      <a:pt x="1" y="1"/>
                    </a:moveTo>
                    <a:lnTo>
                      <a:pt x="1" y="183"/>
                    </a:lnTo>
                  </a:path>
                </a:pathLst>
              </a:custGeom>
              <a:noFill/>
              <a:ln cap="flat" cmpd="sng" w="1150">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3"/>
              <p:cNvSpPr/>
              <p:nvPr/>
            </p:nvSpPr>
            <p:spPr>
              <a:xfrm>
                <a:off x="7989348" y="1879322"/>
                <a:ext cx="350931" cy="22972"/>
              </a:xfrm>
              <a:custGeom>
                <a:rect b="b" l="l" r="r" t="t"/>
                <a:pathLst>
                  <a:path extrusionOk="0" h="275" w="4201">
                    <a:moveTo>
                      <a:pt x="138" y="1"/>
                    </a:moveTo>
                    <a:cubicBezTo>
                      <a:pt x="69" y="1"/>
                      <a:pt x="1" y="47"/>
                      <a:pt x="1" y="138"/>
                    </a:cubicBezTo>
                    <a:cubicBezTo>
                      <a:pt x="1" y="206"/>
                      <a:pt x="69" y="275"/>
                      <a:pt x="138" y="275"/>
                    </a:cubicBezTo>
                    <a:lnTo>
                      <a:pt x="4041" y="275"/>
                    </a:lnTo>
                    <a:cubicBezTo>
                      <a:pt x="4132" y="275"/>
                      <a:pt x="4201" y="206"/>
                      <a:pt x="4201" y="138"/>
                    </a:cubicBezTo>
                    <a:cubicBezTo>
                      <a:pt x="4201" y="47"/>
                      <a:pt x="4132" y="1"/>
                      <a:pt x="40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3"/>
              <p:cNvSpPr/>
              <p:nvPr/>
            </p:nvSpPr>
            <p:spPr>
              <a:xfrm>
                <a:off x="7989348" y="1825944"/>
                <a:ext cx="190794" cy="22972"/>
              </a:xfrm>
              <a:custGeom>
                <a:rect b="b" l="l" r="r" t="t"/>
                <a:pathLst>
                  <a:path extrusionOk="0" h="275" w="2284">
                    <a:moveTo>
                      <a:pt x="69" y="1"/>
                    </a:moveTo>
                    <a:cubicBezTo>
                      <a:pt x="24" y="1"/>
                      <a:pt x="1" y="24"/>
                      <a:pt x="1" y="69"/>
                    </a:cubicBezTo>
                    <a:lnTo>
                      <a:pt x="1" y="206"/>
                    </a:lnTo>
                    <a:cubicBezTo>
                      <a:pt x="1" y="252"/>
                      <a:pt x="24" y="275"/>
                      <a:pt x="69" y="275"/>
                    </a:cubicBezTo>
                    <a:lnTo>
                      <a:pt x="2215" y="275"/>
                    </a:lnTo>
                    <a:cubicBezTo>
                      <a:pt x="2260" y="275"/>
                      <a:pt x="2283" y="252"/>
                      <a:pt x="2283" y="206"/>
                    </a:cubicBezTo>
                    <a:lnTo>
                      <a:pt x="2283" y="69"/>
                    </a:lnTo>
                    <a:cubicBezTo>
                      <a:pt x="2283" y="24"/>
                      <a:pt x="2260" y="1"/>
                      <a:pt x="2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3"/>
              <p:cNvSpPr/>
              <p:nvPr/>
            </p:nvSpPr>
            <p:spPr>
              <a:xfrm>
                <a:off x="7150424" y="1876482"/>
                <a:ext cx="629269" cy="586082"/>
              </a:xfrm>
              <a:custGeom>
                <a:rect b="b" l="l" r="r" t="t"/>
                <a:pathLst>
                  <a:path extrusionOk="0" h="7016" w="7533">
                    <a:moveTo>
                      <a:pt x="3690" y="1"/>
                    </a:moveTo>
                    <a:cubicBezTo>
                      <a:pt x="3539" y="1"/>
                      <a:pt x="3390" y="12"/>
                      <a:pt x="3242" y="35"/>
                    </a:cubicBezTo>
                    <a:cubicBezTo>
                      <a:pt x="1325" y="332"/>
                      <a:pt x="1" y="2135"/>
                      <a:pt x="297" y="4052"/>
                    </a:cubicBezTo>
                    <a:cubicBezTo>
                      <a:pt x="566" y="5768"/>
                      <a:pt x="2070" y="7015"/>
                      <a:pt x="3759" y="7015"/>
                    </a:cubicBezTo>
                    <a:cubicBezTo>
                      <a:pt x="3935" y="7015"/>
                      <a:pt x="4113" y="7002"/>
                      <a:pt x="4292" y="6974"/>
                    </a:cubicBezTo>
                    <a:cubicBezTo>
                      <a:pt x="6209" y="6700"/>
                      <a:pt x="7533" y="4897"/>
                      <a:pt x="7236" y="2979"/>
                    </a:cubicBezTo>
                    <a:lnTo>
                      <a:pt x="7236" y="2979"/>
                    </a:lnTo>
                    <a:lnTo>
                      <a:pt x="3767" y="3504"/>
                    </a:lnTo>
                    <a:lnTo>
                      <a:pt x="4155" y="35"/>
                    </a:lnTo>
                    <a:cubicBezTo>
                      <a:pt x="3995" y="12"/>
                      <a:pt x="3841" y="1"/>
                      <a:pt x="3690"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3"/>
              <p:cNvSpPr/>
              <p:nvPr/>
            </p:nvSpPr>
            <p:spPr>
              <a:xfrm>
                <a:off x="7238134" y="1782757"/>
                <a:ext cx="688412" cy="641883"/>
              </a:xfrm>
              <a:custGeom>
                <a:rect b="b" l="l" r="r" t="t"/>
                <a:pathLst>
                  <a:path extrusionOk="0" h="7684" w="8241">
                    <a:moveTo>
                      <a:pt x="4119" y="1"/>
                    </a:moveTo>
                    <a:cubicBezTo>
                      <a:pt x="3921" y="1"/>
                      <a:pt x="3726" y="12"/>
                      <a:pt x="3539" y="39"/>
                    </a:cubicBezTo>
                    <a:cubicBezTo>
                      <a:pt x="1461" y="358"/>
                      <a:pt x="1" y="2344"/>
                      <a:pt x="320" y="4421"/>
                    </a:cubicBezTo>
                    <a:cubicBezTo>
                      <a:pt x="610" y="6306"/>
                      <a:pt x="2253" y="7683"/>
                      <a:pt x="4124" y="7683"/>
                    </a:cubicBezTo>
                    <a:cubicBezTo>
                      <a:pt x="4315" y="7683"/>
                      <a:pt x="4508" y="7669"/>
                      <a:pt x="4703" y="7639"/>
                    </a:cubicBezTo>
                    <a:cubicBezTo>
                      <a:pt x="6780" y="7320"/>
                      <a:pt x="8241" y="5357"/>
                      <a:pt x="7921" y="3257"/>
                    </a:cubicBezTo>
                    <a:lnTo>
                      <a:pt x="7921" y="3257"/>
                    </a:lnTo>
                    <a:lnTo>
                      <a:pt x="4109" y="3850"/>
                    </a:lnTo>
                    <a:lnTo>
                      <a:pt x="4543" y="16"/>
                    </a:lnTo>
                    <a:cubicBezTo>
                      <a:pt x="4401" y="6"/>
                      <a:pt x="4259" y="1"/>
                      <a:pt x="4119" y="1"/>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3"/>
              <p:cNvSpPr/>
              <p:nvPr/>
            </p:nvSpPr>
            <p:spPr>
              <a:xfrm>
                <a:off x="7646193" y="1785932"/>
                <a:ext cx="242251" cy="246094"/>
              </a:xfrm>
              <a:custGeom>
                <a:rect b="b" l="l" r="r" t="t"/>
                <a:pathLst>
                  <a:path extrusionOk="0" h="2946" w="2900">
                    <a:moveTo>
                      <a:pt x="457" y="1"/>
                    </a:moveTo>
                    <a:lnTo>
                      <a:pt x="0" y="2945"/>
                    </a:lnTo>
                    <a:lnTo>
                      <a:pt x="0" y="2945"/>
                    </a:lnTo>
                    <a:lnTo>
                      <a:pt x="2899" y="2397"/>
                    </a:lnTo>
                    <a:cubicBezTo>
                      <a:pt x="2899" y="2397"/>
                      <a:pt x="2465" y="754"/>
                      <a:pt x="457" y="1"/>
                    </a:cubicBezTo>
                    <a:close/>
                  </a:path>
                </a:pathLst>
              </a:custGeom>
              <a:solidFill>
                <a:schemeClr val="dk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63"/>
            <p:cNvGrpSpPr/>
            <p:nvPr/>
          </p:nvGrpSpPr>
          <p:grpSpPr>
            <a:xfrm flipH="1">
              <a:off x="5784294" y="1478863"/>
              <a:ext cx="2646606" cy="3113797"/>
              <a:chOff x="5708976" y="1478863"/>
              <a:chExt cx="2646606" cy="3113797"/>
            </a:xfrm>
          </p:grpSpPr>
          <p:sp>
            <p:nvSpPr>
              <p:cNvPr id="1980" name="Google Shape;1980;p63"/>
              <p:cNvSpPr/>
              <p:nvPr/>
            </p:nvSpPr>
            <p:spPr>
              <a:xfrm>
                <a:off x="7171391" y="2444259"/>
                <a:ext cx="169827" cy="180686"/>
              </a:xfrm>
              <a:custGeom>
                <a:rect b="b" l="l" r="r" t="t"/>
                <a:pathLst>
                  <a:path extrusionOk="0" h="2163" w="2033">
                    <a:moveTo>
                      <a:pt x="1460" y="0"/>
                    </a:moveTo>
                    <a:cubicBezTo>
                      <a:pt x="1317" y="0"/>
                      <a:pt x="1173" y="107"/>
                      <a:pt x="1051" y="245"/>
                    </a:cubicBezTo>
                    <a:cubicBezTo>
                      <a:pt x="868" y="428"/>
                      <a:pt x="1" y="1295"/>
                      <a:pt x="1" y="1295"/>
                    </a:cubicBezTo>
                    <a:lnTo>
                      <a:pt x="891" y="2163"/>
                    </a:lnTo>
                    <a:cubicBezTo>
                      <a:pt x="891" y="2163"/>
                      <a:pt x="1667" y="1387"/>
                      <a:pt x="1850" y="1181"/>
                    </a:cubicBezTo>
                    <a:cubicBezTo>
                      <a:pt x="2032" y="976"/>
                      <a:pt x="1850" y="291"/>
                      <a:pt x="1667" y="86"/>
                    </a:cubicBezTo>
                    <a:cubicBezTo>
                      <a:pt x="1600" y="26"/>
                      <a:pt x="1530" y="0"/>
                      <a:pt x="14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3"/>
              <p:cNvSpPr/>
              <p:nvPr/>
            </p:nvSpPr>
            <p:spPr>
              <a:xfrm>
                <a:off x="6492601" y="2362981"/>
                <a:ext cx="779966" cy="586082"/>
              </a:xfrm>
              <a:custGeom>
                <a:rect b="b" l="l" r="r" t="t"/>
                <a:pathLst>
                  <a:path extrusionOk="0" h="7016" w="9337">
                    <a:moveTo>
                      <a:pt x="168" y="1"/>
                    </a:moveTo>
                    <a:cubicBezTo>
                      <a:pt x="116" y="1"/>
                      <a:pt x="92" y="9"/>
                      <a:pt x="92" y="9"/>
                    </a:cubicBezTo>
                    <a:cubicBezTo>
                      <a:pt x="92" y="9"/>
                      <a:pt x="1" y="3113"/>
                      <a:pt x="1165" y="5121"/>
                    </a:cubicBezTo>
                    <a:cubicBezTo>
                      <a:pt x="2058" y="6650"/>
                      <a:pt x="3002" y="7015"/>
                      <a:pt x="3833" y="7015"/>
                    </a:cubicBezTo>
                    <a:cubicBezTo>
                      <a:pt x="4107" y="7015"/>
                      <a:pt x="4368" y="6976"/>
                      <a:pt x="4612" y="6925"/>
                    </a:cubicBezTo>
                    <a:cubicBezTo>
                      <a:pt x="6369" y="6537"/>
                      <a:pt x="9336" y="3547"/>
                      <a:pt x="9336" y="3547"/>
                    </a:cubicBezTo>
                    <a:lnTo>
                      <a:pt x="7990" y="2063"/>
                    </a:lnTo>
                    <a:lnTo>
                      <a:pt x="4292" y="3136"/>
                    </a:lnTo>
                    <a:cubicBezTo>
                      <a:pt x="1558" y="228"/>
                      <a:pt x="448" y="1"/>
                      <a:pt x="1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3"/>
              <p:cNvSpPr/>
              <p:nvPr/>
            </p:nvSpPr>
            <p:spPr>
              <a:xfrm>
                <a:off x="6492601" y="2337002"/>
                <a:ext cx="779966" cy="623505"/>
              </a:xfrm>
              <a:custGeom>
                <a:rect b="b" l="l" r="r" t="t"/>
                <a:pathLst>
                  <a:path extrusionOk="0" fill="none" h="7464" w="9337">
                    <a:moveTo>
                      <a:pt x="92" y="320"/>
                    </a:moveTo>
                    <a:cubicBezTo>
                      <a:pt x="92" y="320"/>
                      <a:pt x="1051" y="0"/>
                      <a:pt x="4292" y="3447"/>
                    </a:cubicBezTo>
                    <a:lnTo>
                      <a:pt x="7990" y="2374"/>
                    </a:lnTo>
                    <a:lnTo>
                      <a:pt x="9336" y="3858"/>
                    </a:lnTo>
                    <a:cubicBezTo>
                      <a:pt x="9336" y="3858"/>
                      <a:pt x="6369" y="6848"/>
                      <a:pt x="4612" y="7236"/>
                    </a:cubicBezTo>
                    <a:cubicBezTo>
                      <a:pt x="3630" y="7441"/>
                      <a:pt x="2352" y="7464"/>
                      <a:pt x="1165" y="5432"/>
                    </a:cubicBezTo>
                    <a:cubicBezTo>
                      <a:pt x="1" y="3424"/>
                      <a:pt x="92" y="320"/>
                      <a:pt x="92" y="32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3"/>
              <p:cNvSpPr/>
              <p:nvPr/>
            </p:nvSpPr>
            <p:spPr>
              <a:xfrm>
                <a:off x="7093204" y="2535227"/>
                <a:ext cx="179350" cy="177428"/>
              </a:xfrm>
              <a:custGeom>
                <a:rect b="b" l="l" r="r" t="t"/>
                <a:pathLst>
                  <a:path extrusionOk="0" h="2124" w="2147">
                    <a:moveTo>
                      <a:pt x="800" y="1"/>
                    </a:moveTo>
                    <a:lnTo>
                      <a:pt x="1" y="298"/>
                    </a:lnTo>
                    <a:lnTo>
                      <a:pt x="1462" y="2124"/>
                    </a:lnTo>
                    <a:cubicBezTo>
                      <a:pt x="1827" y="1736"/>
                      <a:pt x="2146" y="1485"/>
                      <a:pt x="2146" y="1485"/>
                    </a:cubicBezTo>
                    <a:lnTo>
                      <a:pt x="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3"/>
              <p:cNvSpPr/>
              <p:nvPr/>
            </p:nvSpPr>
            <p:spPr>
              <a:xfrm>
                <a:off x="7093204" y="2535227"/>
                <a:ext cx="179350" cy="177428"/>
              </a:xfrm>
              <a:custGeom>
                <a:rect b="b" l="l" r="r" t="t"/>
                <a:pathLst>
                  <a:path extrusionOk="0" fill="none" h="2124" w="2147">
                    <a:moveTo>
                      <a:pt x="1462" y="2124"/>
                    </a:moveTo>
                    <a:cubicBezTo>
                      <a:pt x="1827" y="1736"/>
                      <a:pt x="2146" y="1485"/>
                      <a:pt x="2146" y="1485"/>
                    </a:cubicBezTo>
                    <a:lnTo>
                      <a:pt x="800" y="1"/>
                    </a:lnTo>
                    <a:lnTo>
                      <a:pt x="1" y="298"/>
                    </a:ln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3"/>
              <p:cNvSpPr/>
              <p:nvPr/>
            </p:nvSpPr>
            <p:spPr>
              <a:xfrm>
                <a:off x="6790062" y="2617256"/>
                <a:ext cx="87795" cy="57305"/>
              </a:xfrm>
              <a:custGeom>
                <a:rect b="b" l="l" r="r" t="t"/>
                <a:pathLst>
                  <a:path extrusionOk="0" fill="none" h="686" w="1051">
                    <a:moveTo>
                      <a:pt x="1" y="685"/>
                    </a:moveTo>
                    <a:cubicBezTo>
                      <a:pt x="1" y="685"/>
                      <a:pt x="480" y="160"/>
                      <a:pt x="1051" y="0"/>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3"/>
              <p:cNvSpPr/>
              <p:nvPr/>
            </p:nvSpPr>
            <p:spPr>
              <a:xfrm>
                <a:off x="6523174" y="4199798"/>
                <a:ext cx="120207" cy="192632"/>
              </a:xfrm>
              <a:custGeom>
                <a:rect b="b" l="l" r="r" t="t"/>
                <a:pathLst>
                  <a:path extrusionOk="0" h="2306" w="1439">
                    <a:moveTo>
                      <a:pt x="1438" y="0"/>
                    </a:moveTo>
                    <a:lnTo>
                      <a:pt x="23" y="114"/>
                    </a:lnTo>
                    <a:lnTo>
                      <a:pt x="0" y="2306"/>
                    </a:lnTo>
                    <a:lnTo>
                      <a:pt x="0" y="2306"/>
                    </a:lnTo>
                    <a:lnTo>
                      <a:pt x="1324" y="2077"/>
                    </a:lnTo>
                    <a:lnTo>
                      <a:pt x="1438"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3"/>
              <p:cNvSpPr/>
              <p:nvPr/>
            </p:nvSpPr>
            <p:spPr>
              <a:xfrm>
                <a:off x="6469796" y="4338964"/>
                <a:ext cx="423355" cy="253696"/>
              </a:xfrm>
              <a:custGeom>
                <a:rect b="b" l="l" r="r" t="t"/>
                <a:pathLst>
                  <a:path extrusionOk="0" h="3037" w="5068">
                    <a:moveTo>
                      <a:pt x="114" y="1"/>
                    </a:moveTo>
                    <a:lnTo>
                      <a:pt x="0" y="3014"/>
                    </a:lnTo>
                    <a:lnTo>
                      <a:pt x="5067" y="3036"/>
                    </a:lnTo>
                    <a:lnTo>
                      <a:pt x="2556" y="1347"/>
                    </a:lnTo>
                    <a:lnTo>
                      <a:pt x="2488" y="183"/>
                    </a:lnTo>
                    <a:lnTo>
                      <a:pt x="114"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3"/>
              <p:cNvSpPr/>
              <p:nvPr/>
            </p:nvSpPr>
            <p:spPr>
              <a:xfrm>
                <a:off x="6742448" y="4485816"/>
                <a:ext cx="26731" cy="59143"/>
              </a:xfrm>
              <a:custGeom>
                <a:rect b="b" l="l" r="r" t="t"/>
                <a:pathLst>
                  <a:path extrusionOk="0" fill="none" h="708" w="320">
                    <a:moveTo>
                      <a:pt x="320" y="0"/>
                    </a:moveTo>
                    <a:lnTo>
                      <a:pt x="0" y="708"/>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3"/>
              <p:cNvSpPr/>
              <p:nvPr/>
            </p:nvSpPr>
            <p:spPr>
              <a:xfrm>
                <a:off x="6704274" y="4464849"/>
                <a:ext cx="26815" cy="57221"/>
              </a:xfrm>
              <a:custGeom>
                <a:rect b="b" l="l" r="r" t="t"/>
                <a:pathLst>
                  <a:path extrusionOk="0" fill="none" h="685" w="321">
                    <a:moveTo>
                      <a:pt x="320" y="0"/>
                    </a:moveTo>
                    <a:lnTo>
                      <a:pt x="1"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3"/>
              <p:cNvSpPr/>
              <p:nvPr/>
            </p:nvSpPr>
            <p:spPr>
              <a:xfrm>
                <a:off x="6700431" y="4331363"/>
                <a:ext cx="110684" cy="123966"/>
              </a:xfrm>
              <a:custGeom>
                <a:rect b="b" l="l" r="r" t="t"/>
                <a:pathLst>
                  <a:path extrusionOk="0" fill="none" h="1484" w="1325">
                    <a:moveTo>
                      <a:pt x="1" y="1484"/>
                    </a:moveTo>
                    <a:cubicBezTo>
                      <a:pt x="1" y="1484"/>
                      <a:pt x="1325" y="959"/>
                      <a:pt x="1096" y="594"/>
                    </a:cubicBezTo>
                    <a:cubicBezTo>
                      <a:pt x="754" y="0"/>
                      <a:pt x="1" y="1484"/>
                      <a:pt x="1" y="148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3"/>
              <p:cNvSpPr/>
              <p:nvPr/>
            </p:nvSpPr>
            <p:spPr>
              <a:xfrm>
                <a:off x="6698593" y="4350408"/>
                <a:ext cx="26731" cy="106841"/>
              </a:xfrm>
              <a:custGeom>
                <a:rect b="b" l="l" r="r" t="t"/>
                <a:pathLst>
                  <a:path extrusionOk="0" fill="none" h="1279" w="320">
                    <a:moveTo>
                      <a:pt x="320" y="1"/>
                    </a:moveTo>
                    <a:lnTo>
                      <a:pt x="0" y="127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3"/>
              <p:cNvSpPr/>
              <p:nvPr/>
            </p:nvSpPr>
            <p:spPr>
              <a:xfrm>
                <a:off x="6473555" y="4479969"/>
                <a:ext cx="87795" cy="110767"/>
              </a:xfrm>
              <a:custGeom>
                <a:rect b="b" l="l" r="r" t="t"/>
                <a:pathLst>
                  <a:path extrusionOk="0" h="1326" w="1051">
                    <a:moveTo>
                      <a:pt x="155" y="1"/>
                    </a:moveTo>
                    <a:cubicBezTo>
                      <a:pt x="142" y="1"/>
                      <a:pt x="128" y="1"/>
                      <a:pt x="115" y="2"/>
                    </a:cubicBezTo>
                    <a:lnTo>
                      <a:pt x="1" y="2"/>
                    </a:lnTo>
                    <a:lnTo>
                      <a:pt x="1" y="70"/>
                    </a:lnTo>
                    <a:cubicBezTo>
                      <a:pt x="23" y="70"/>
                      <a:pt x="69" y="47"/>
                      <a:pt x="115" y="47"/>
                    </a:cubicBezTo>
                    <a:cubicBezTo>
                      <a:pt x="571" y="47"/>
                      <a:pt x="959" y="390"/>
                      <a:pt x="982" y="869"/>
                    </a:cubicBezTo>
                    <a:cubicBezTo>
                      <a:pt x="1005" y="1029"/>
                      <a:pt x="959" y="1189"/>
                      <a:pt x="868" y="1326"/>
                    </a:cubicBezTo>
                    <a:lnTo>
                      <a:pt x="936" y="1326"/>
                    </a:lnTo>
                    <a:cubicBezTo>
                      <a:pt x="1005" y="1189"/>
                      <a:pt x="1051" y="1029"/>
                      <a:pt x="1051" y="869"/>
                    </a:cubicBezTo>
                    <a:cubicBezTo>
                      <a:pt x="1028" y="381"/>
                      <a:pt x="618"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3"/>
              <p:cNvSpPr/>
              <p:nvPr/>
            </p:nvSpPr>
            <p:spPr>
              <a:xfrm>
                <a:off x="6364878" y="3072931"/>
                <a:ext cx="387185" cy="1168905"/>
              </a:xfrm>
              <a:custGeom>
                <a:rect b="b" l="l" r="r" t="t"/>
                <a:pathLst>
                  <a:path extrusionOk="0" h="13993" w="4635">
                    <a:moveTo>
                      <a:pt x="1" y="1"/>
                    </a:moveTo>
                    <a:lnTo>
                      <a:pt x="708" y="13992"/>
                    </a:lnTo>
                    <a:lnTo>
                      <a:pt x="3995" y="13924"/>
                    </a:lnTo>
                    <a:lnTo>
                      <a:pt x="4634" y="23"/>
                    </a:lnTo>
                    <a:lnTo>
                      <a:pt x="1"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3"/>
              <p:cNvSpPr/>
              <p:nvPr/>
            </p:nvSpPr>
            <p:spPr>
              <a:xfrm>
                <a:off x="6364878" y="3072931"/>
                <a:ext cx="59226" cy="1168905"/>
              </a:xfrm>
              <a:custGeom>
                <a:rect b="b" l="l" r="r" t="t"/>
                <a:pathLst>
                  <a:path extrusionOk="0" fill="none" h="13993" w="709">
                    <a:moveTo>
                      <a:pt x="1" y="1"/>
                    </a:moveTo>
                    <a:lnTo>
                      <a:pt x="708" y="13992"/>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3"/>
              <p:cNvSpPr/>
              <p:nvPr/>
            </p:nvSpPr>
            <p:spPr>
              <a:xfrm>
                <a:off x="6418256" y="4131133"/>
                <a:ext cx="284186" cy="84"/>
              </a:xfrm>
              <a:custGeom>
                <a:rect b="b" l="l" r="r" t="t"/>
                <a:pathLst>
                  <a:path extrusionOk="0" fill="none" h="1" w="3402">
                    <a:moveTo>
                      <a:pt x="1" y="1"/>
                    </a:moveTo>
                    <a:lnTo>
                      <a:pt x="3402" y="1"/>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3"/>
              <p:cNvSpPr/>
              <p:nvPr/>
            </p:nvSpPr>
            <p:spPr>
              <a:xfrm>
                <a:off x="5994993" y="4188354"/>
                <a:ext cx="145017" cy="215520"/>
              </a:xfrm>
              <a:custGeom>
                <a:rect b="b" l="l" r="r" t="t"/>
                <a:pathLst>
                  <a:path extrusionOk="0" h="2580" w="1736">
                    <a:moveTo>
                      <a:pt x="389" y="0"/>
                    </a:moveTo>
                    <a:lnTo>
                      <a:pt x="1" y="2055"/>
                    </a:lnTo>
                    <a:lnTo>
                      <a:pt x="1256" y="2580"/>
                    </a:lnTo>
                    <a:lnTo>
                      <a:pt x="1735" y="434"/>
                    </a:lnTo>
                    <a:lnTo>
                      <a:pt x="389"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3"/>
              <p:cNvSpPr/>
              <p:nvPr/>
            </p:nvSpPr>
            <p:spPr>
              <a:xfrm>
                <a:off x="5708976" y="4340886"/>
                <a:ext cx="440564" cy="249853"/>
              </a:xfrm>
              <a:custGeom>
                <a:rect b="b" l="l" r="r" t="t"/>
                <a:pathLst>
                  <a:path extrusionOk="0" h="2991" w="5274">
                    <a:moveTo>
                      <a:pt x="5273" y="0"/>
                    </a:moveTo>
                    <a:lnTo>
                      <a:pt x="2831" y="115"/>
                    </a:lnTo>
                    <a:lnTo>
                      <a:pt x="2511" y="1301"/>
                    </a:lnTo>
                    <a:lnTo>
                      <a:pt x="1" y="2991"/>
                    </a:lnTo>
                    <a:lnTo>
                      <a:pt x="5068" y="2968"/>
                    </a:lnTo>
                    <a:lnTo>
                      <a:pt x="527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3"/>
              <p:cNvSpPr/>
              <p:nvPr/>
            </p:nvSpPr>
            <p:spPr>
              <a:xfrm>
                <a:off x="5871030" y="4462928"/>
                <a:ext cx="26815" cy="57221"/>
              </a:xfrm>
              <a:custGeom>
                <a:rect b="b" l="l" r="r" t="t"/>
                <a:pathLst>
                  <a:path extrusionOk="0" fill="none" h="685" w="321">
                    <a:moveTo>
                      <a:pt x="1" y="0"/>
                    </a:moveTo>
                    <a:lnTo>
                      <a:pt x="320"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3"/>
              <p:cNvSpPr/>
              <p:nvPr/>
            </p:nvSpPr>
            <p:spPr>
              <a:xfrm>
                <a:off x="5792927" y="4329441"/>
                <a:ext cx="108763" cy="124049"/>
              </a:xfrm>
              <a:custGeom>
                <a:rect b="b" l="l" r="r" t="t"/>
                <a:pathLst>
                  <a:path extrusionOk="0" fill="none" h="1485" w="1302">
                    <a:moveTo>
                      <a:pt x="1301" y="1484"/>
                    </a:moveTo>
                    <a:cubicBezTo>
                      <a:pt x="1301" y="1484"/>
                      <a:pt x="0" y="959"/>
                      <a:pt x="205" y="594"/>
                    </a:cubicBezTo>
                    <a:cubicBezTo>
                      <a:pt x="548" y="0"/>
                      <a:pt x="1301" y="1484"/>
                      <a:pt x="1301" y="1484"/>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3"/>
              <p:cNvSpPr/>
              <p:nvPr/>
            </p:nvSpPr>
            <p:spPr>
              <a:xfrm>
                <a:off x="5876794" y="4348487"/>
                <a:ext cx="26731" cy="106841"/>
              </a:xfrm>
              <a:custGeom>
                <a:rect b="b" l="l" r="r" t="t"/>
                <a:pathLst>
                  <a:path extrusionOk="0" fill="none" h="1279" w="320">
                    <a:moveTo>
                      <a:pt x="0" y="1"/>
                    </a:moveTo>
                    <a:lnTo>
                      <a:pt x="320" y="127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3"/>
              <p:cNvSpPr/>
              <p:nvPr/>
            </p:nvSpPr>
            <p:spPr>
              <a:xfrm>
                <a:off x="6040770" y="4478047"/>
                <a:ext cx="97318" cy="110767"/>
              </a:xfrm>
              <a:custGeom>
                <a:rect b="b" l="l" r="r" t="t"/>
                <a:pathLst>
                  <a:path extrusionOk="0" h="1326" w="1165">
                    <a:moveTo>
                      <a:pt x="896" y="1"/>
                    </a:moveTo>
                    <a:cubicBezTo>
                      <a:pt x="433" y="1"/>
                      <a:pt x="22" y="381"/>
                      <a:pt x="0" y="869"/>
                    </a:cubicBezTo>
                    <a:cubicBezTo>
                      <a:pt x="0" y="1029"/>
                      <a:pt x="46" y="1189"/>
                      <a:pt x="114" y="1326"/>
                    </a:cubicBezTo>
                    <a:lnTo>
                      <a:pt x="183" y="1326"/>
                    </a:lnTo>
                    <a:cubicBezTo>
                      <a:pt x="92" y="1189"/>
                      <a:pt x="69" y="1029"/>
                      <a:pt x="69" y="869"/>
                    </a:cubicBezTo>
                    <a:cubicBezTo>
                      <a:pt x="91" y="426"/>
                      <a:pt x="457" y="69"/>
                      <a:pt x="896" y="69"/>
                    </a:cubicBezTo>
                    <a:cubicBezTo>
                      <a:pt x="909" y="69"/>
                      <a:pt x="923" y="70"/>
                      <a:pt x="936" y="70"/>
                    </a:cubicBezTo>
                    <a:cubicBezTo>
                      <a:pt x="982" y="70"/>
                      <a:pt x="1119" y="93"/>
                      <a:pt x="1164" y="93"/>
                    </a:cubicBezTo>
                    <a:lnTo>
                      <a:pt x="1164" y="25"/>
                    </a:lnTo>
                    <a:cubicBezTo>
                      <a:pt x="1142" y="25"/>
                      <a:pt x="982" y="2"/>
                      <a:pt x="936" y="2"/>
                    </a:cubicBezTo>
                    <a:cubicBezTo>
                      <a:pt x="923" y="1"/>
                      <a:pt x="909" y="1"/>
                      <a:pt x="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3"/>
              <p:cNvSpPr/>
              <p:nvPr/>
            </p:nvSpPr>
            <p:spPr>
              <a:xfrm>
                <a:off x="5958740" y="3093898"/>
                <a:ext cx="591177" cy="1178428"/>
              </a:xfrm>
              <a:custGeom>
                <a:rect b="b" l="l" r="r" t="t"/>
                <a:pathLst>
                  <a:path extrusionOk="0" h="14107" w="7077">
                    <a:moveTo>
                      <a:pt x="2489" y="1"/>
                    </a:moveTo>
                    <a:lnTo>
                      <a:pt x="1" y="13376"/>
                    </a:lnTo>
                    <a:lnTo>
                      <a:pt x="3379" y="14107"/>
                    </a:lnTo>
                    <a:lnTo>
                      <a:pt x="7077" y="229"/>
                    </a:lnTo>
                    <a:lnTo>
                      <a:pt x="2489"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3"/>
              <p:cNvSpPr/>
              <p:nvPr/>
            </p:nvSpPr>
            <p:spPr>
              <a:xfrm>
                <a:off x="6240915" y="3215941"/>
                <a:ext cx="366217" cy="1056384"/>
              </a:xfrm>
              <a:custGeom>
                <a:rect b="b" l="l" r="r" t="t"/>
                <a:pathLst>
                  <a:path extrusionOk="0" fill="none" h="12646" w="4384">
                    <a:moveTo>
                      <a:pt x="1" y="12646"/>
                    </a:moveTo>
                    <a:lnTo>
                      <a:pt x="3379" y="0"/>
                    </a:lnTo>
                    <a:lnTo>
                      <a:pt x="4383" y="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3"/>
              <p:cNvSpPr/>
              <p:nvPr/>
            </p:nvSpPr>
            <p:spPr>
              <a:xfrm>
                <a:off x="6128479" y="3202575"/>
                <a:ext cx="139253" cy="103082"/>
              </a:xfrm>
              <a:custGeom>
                <a:rect b="b" l="l" r="r" t="t"/>
                <a:pathLst>
                  <a:path extrusionOk="0" fill="none" h="1234" w="1667">
                    <a:moveTo>
                      <a:pt x="0" y="1233"/>
                    </a:moveTo>
                    <a:cubicBezTo>
                      <a:pt x="0" y="1233"/>
                      <a:pt x="1050" y="1233"/>
                      <a:pt x="1667" y="1"/>
                    </a:cubicBezTo>
                  </a:path>
                </a:pathLst>
              </a:custGeom>
              <a:noFill/>
              <a:ln cap="rnd" cmpd="sng" w="2275">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3"/>
              <p:cNvSpPr/>
              <p:nvPr/>
            </p:nvSpPr>
            <p:spPr>
              <a:xfrm>
                <a:off x="5975948" y="4121610"/>
                <a:ext cx="287945" cy="61064"/>
              </a:xfrm>
              <a:custGeom>
                <a:rect b="b" l="l" r="r" t="t"/>
                <a:pathLst>
                  <a:path extrusionOk="0" fill="none" h="731" w="3447">
                    <a:moveTo>
                      <a:pt x="0" y="0"/>
                    </a:moveTo>
                    <a:lnTo>
                      <a:pt x="3447" y="731"/>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3"/>
              <p:cNvSpPr/>
              <p:nvPr/>
            </p:nvSpPr>
            <p:spPr>
              <a:xfrm>
                <a:off x="6143682" y="2382695"/>
                <a:ext cx="621667" cy="758999"/>
              </a:xfrm>
              <a:custGeom>
                <a:rect b="b" l="l" r="r" t="t"/>
                <a:pathLst>
                  <a:path extrusionOk="0" h="9086" w="7442">
                    <a:moveTo>
                      <a:pt x="3149" y="1"/>
                    </a:moveTo>
                    <a:cubicBezTo>
                      <a:pt x="2185" y="1"/>
                      <a:pt x="433" y="1340"/>
                      <a:pt x="206" y="3128"/>
                    </a:cubicBezTo>
                    <a:cubicBezTo>
                      <a:pt x="1" y="4931"/>
                      <a:pt x="1" y="9085"/>
                      <a:pt x="1" y="9085"/>
                    </a:cubicBezTo>
                    <a:lnTo>
                      <a:pt x="7442" y="9085"/>
                    </a:lnTo>
                    <a:lnTo>
                      <a:pt x="6894" y="3516"/>
                    </a:lnTo>
                    <a:lnTo>
                      <a:pt x="4931" y="252"/>
                    </a:lnTo>
                    <a:cubicBezTo>
                      <a:pt x="4931" y="252"/>
                      <a:pt x="4109" y="47"/>
                      <a:pt x="3174" y="1"/>
                    </a:cubicBezTo>
                    <a:cubicBezTo>
                      <a:pt x="3166" y="1"/>
                      <a:pt x="3158" y="1"/>
                      <a:pt x="3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3"/>
              <p:cNvSpPr/>
              <p:nvPr/>
            </p:nvSpPr>
            <p:spPr>
              <a:xfrm>
                <a:off x="6143682" y="2380857"/>
                <a:ext cx="621667" cy="760837"/>
              </a:xfrm>
              <a:custGeom>
                <a:rect b="b" l="l" r="r" t="t"/>
                <a:pathLst>
                  <a:path extrusionOk="0" fill="none" h="9108" w="7442">
                    <a:moveTo>
                      <a:pt x="6666" y="3173"/>
                    </a:moveTo>
                    <a:lnTo>
                      <a:pt x="7442" y="9107"/>
                    </a:lnTo>
                    <a:lnTo>
                      <a:pt x="1" y="9107"/>
                    </a:lnTo>
                    <a:cubicBezTo>
                      <a:pt x="1" y="9107"/>
                      <a:pt x="1" y="4953"/>
                      <a:pt x="206" y="3150"/>
                    </a:cubicBezTo>
                    <a:cubicBezTo>
                      <a:pt x="435" y="1347"/>
                      <a:pt x="2215" y="0"/>
                      <a:pt x="3174" y="23"/>
                    </a:cubicBezTo>
                    <a:cubicBezTo>
                      <a:pt x="4109" y="69"/>
                      <a:pt x="4931" y="274"/>
                      <a:pt x="4931"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3"/>
              <p:cNvSpPr/>
              <p:nvPr/>
            </p:nvSpPr>
            <p:spPr>
              <a:xfrm>
                <a:off x="6143682" y="3042442"/>
                <a:ext cx="621667" cy="99240"/>
              </a:xfrm>
              <a:custGeom>
                <a:rect b="b" l="l" r="r" t="t"/>
                <a:pathLst>
                  <a:path extrusionOk="0" h="1188" w="7442">
                    <a:moveTo>
                      <a:pt x="24" y="0"/>
                    </a:moveTo>
                    <a:cubicBezTo>
                      <a:pt x="1" y="708"/>
                      <a:pt x="1" y="1187"/>
                      <a:pt x="1" y="1187"/>
                    </a:cubicBezTo>
                    <a:lnTo>
                      <a:pt x="7442" y="1187"/>
                    </a:lnTo>
                    <a:lnTo>
                      <a:pt x="72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3"/>
              <p:cNvSpPr/>
              <p:nvPr/>
            </p:nvSpPr>
            <p:spPr>
              <a:xfrm>
                <a:off x="6143682" y="3042442"/>
                <a:ext cx="621667" cy="99240"/>
              </a:xfrm>
              <a:custGeom>
                <a:rect b="b" l="l" r="r" t="t"/>
                <a:pathLst>
                  <a:path extrusionOk="0" fill="none" h="1188" w="7442">
                    <a:moveTo>
                      <a:pt x="1" y="1187"/>
                    </a:moveTo>
                    <a:lnTo>
                      <a:pt x="7442" y="1187"/>
                    </a:lnTo>
                    <a:lnTo>
                      <a:pt x="7282" y="0"/>
                    </a:lnTo>
                    <a:lnTo>
                      <a:pt x="24" y="0"/>
                    </a:lnTo>
                    <a:cubicBezTo>
                      <a:pt x="1" y="708"/>
                      <a:pt x="1" y="1187"/>
                      <a:pt x="1" y="1187"/>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3"/>
              <p:cNvSpPr/>
              <p:nvPr/>
            </p:nvSpPr>
            <p:spPr>
              <a:xfrm>
                <a:off x="6914025" y="2337002"/>
                <a:ext cx="499623" cy="427114"/>
              </a:xfrm>
              <a:custGeom>
                <a:rect b="b" l="l" r="r" t="t"/>
                <a:pathLst>
                  <a:path extrusionOk="0" h="5113" w="5981">
                    <a:moveTo>
                      <a:pt x="5364" y="0"/>
                    </a:moveTo>
                    <a:lnTo>
                      <a:pt x="0" y="4268"/>
                    </a:lnTo>
                    <a:lnTo>
                      <a:pt x="685" y="5113"/>
                    </a:lnTo>
                    <a:lnTo>
                      <a:pt x="5981" y="890"/>
                    </a:lnTo>
                    <a:lnTo>
                      <a:pt x="5364"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3"/>
              <p:cNvSpPr/>
              <p:nvPr/>
            </p:nvSpPr>
            <p:spPr>
              <a:xfrm>
                <a:off x="6292455" y="2674477"/>
                <a:ext cx="696014" cy="580401"/>
              </a:xfrm>
              <a:custGeom>
                <a:rect b="b" l="l" r="r" t="t"/>
                <a:pathLst>
                  <a:path extrusionOk="0" h="6948" w="8332">
                    <a:moveTo>
                      <a:pt x="7533" y="0"/>
                    </a:moveTo>
                    <a:lnTo>
                      <a:pt x="411" y="5615"/>
                    </a:lnTo>
                    <a:cubicBezTo>
                      <a:pt x="92" y="5866"/>
                      <a:pt x="0" y="6254"/>
                      <a:pt x="183" y="6482"/>
                    </a:cubicBezTo>
                    <a:lnTo>
                      <a:pt x="411" y="6779"/>
                    </a:lnTo>
                    <a:cubicBezTo>
                      <a:pt x="500" y="6891"/>
                      <a:pt x="644" y="6948"/>
                      <a:pt x="804" y="6948"/>
                    </a:cubicBezTo>
                    <a:cubicBezTo>
                      <a:pt x="973" y="6948"/>
                      <a:pt x="1161" y="6885"/>
                      <a:pt x="1324" y="6756"/>
                    </a:cubicBezTo>
                    <a:lnTo>
                      <a:pt x="8331" y="1073"/>
                    </a:lnTo>
                    <a:lnTo>
                      <a:pt x="7533" y="0"/>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3"/>
              <p:cNvSpPr/>
              <p:nvPr/>
            </p:nvSpPr>
            <p:spPr>
              <a:xfrm>
                <a:off x="7232454" y="1478863"/>
                <a:ext cx="1123128" cy="1102411"/>
              </a:xfrm>
              <a:custGeom>
                <a:rect b="b" l="l" r="r" t="t"/>
                <a:pathLst>
                  <a:path extrusionOk="0" h="13197" w="13445">
                    <a:moveTo>
                      <a:pt x="6825" y="1074"/>
                    </a:moveTo>
                    <a:cubicBezTo>
                      <a:pt x="7122" y="1074"/>
                      <a:pt x="7396" y="1120"/>
                      <a:pt x="7692" y="1166"/>
                    </a:cubicBezTo>
                    <a:cubicBezTo>
                      <a:pt x="7829" y="1189"/>
                      <a:pt x="7966" y="1211"/>
                      <a:pt x="8080" y="1234"/>
                    </a:cubicBezTo>
                    <a:cubicBezTo>
                      <a:pt x="8103" y="1234"/>
                      <a:pt x="8126" y="1257"/>
                      <a:pt x="8126" y="1257"/>
                    </a:cubicBezTo>
                    <a:cubicBezTo>
                      <a:pt x="8172" y="1257"/>
                      <a:pt x="8217" y="1280"/>
                      <a:pt x="8240" y="1280"/>
                    </a:cubicBezTo>
                    <a:cubicBezTo>
                      <a:pt x="8331" y="1303"/>
                      <a:pt x="8400" y="1326"/>
                      <a:pt x="8468" y="1348"/>
                    </a:cubicBezTo>
                    <a:cubicBezTo>
                      <a:pt x="8765" y="1440"/>
                      <a:pt x="9039" y="1577"/>
                      <a:pt x="9290" y="1691"/>
                    </a:cubicBezTo>
                    <a:cubicBezTo>
                      <a:pt x="9313" y="1714"/>
                      <a:pt x="9404" y="1759"/>
                      <a:pt x="9427" y="1759"/>
                    </a:cubicBezTo>
                    <a:cubicBezTo>
                      <a:pt x="9473" y="1805"/>
                      <a:pt x="9541" y="1828"/>
                      <a:pt x="9587" y="1873"/>
                    </a:cubicBezTo>
                    <a:cubicBezTo>
                      <a:pt x="9724" y="1942"/>
                      <a:pt x="9861" y="2033"/>
                      <a:pt x="9975" y="2124"/>
                    </a:cubicBezTo>
                    <a:cubicBezTo>
                      <a:pt x="10089" y="2216"/>
                      <a:pt x="10203" y="2307"/>
                      <a:pt x="10317" y="2398"/>
                    </a:cubicBezTo>
                    <a:cubicBezTo>
                      <a:pt x="10386" y="2444"/>
                      <a:pt x="10431" y="2490"/>
                      <a:pt x="10477" y="2535"/>
                    </a:cubicBezTo>
                    <a:cubicBezTo>
                      <a:pt x="10500" y="2558"/>
                      <a:pt x="10545" y="2581"/>
                      <a:pt x="10568" y="2604"/>
                    </a:cubicBezTo>
                    <a:cubicBezTo>
                      <a:pt x="10568" y="2604"/>
                      <a:pt x="10568" y="2604"/>
                      <a:pt x="10568" y="2627"/>
                    </a:cubicBezTo>
                    <a:cubicBezTo>
                      <a:pt x="10591" y="2627"/>
                      <a:pt x="10591" y="2627"/>
                      <a:pt x="10591" y="2649"/>
                    </a:cubicBezTo>
                    <a:cubicBezTo>
                      <a:pt x="10819" y="2878"/>
                      <a:pt x="11025" y="3106"/>
                      <a:pt x="11207" y="3357"/>
                    </a:cubicBezTo>
                    <a:cubicBezTo>
                      <a:pt x="11299" y="3494"/>
                      <a:pt x="11390" y="3608"/>
                      <a:pt x="11458" y="3745"/>
                    </a:cubicBezTo>
                    <a:lnTo>
                      <a:pt x="11481" y="3745"/>
                    </a:lnTo>
                    <a:cubicBezTo>
                      <a:pt x="11504" y="3791"/>
                      <a:pt x="11527" y="3813"/>
                      <a:pt x="11527" y="3836"/>
                    </a:cubicBezTo>
                    <a:cubicBezTo>
                      <a:pt x="11573" y="3928"/>
                      <a:pt x="11618" y="3996"/>
                      <a:pt x="11664" y="4087"/>
                    </a:cubicBezTo>
                    <a:cubicBezTo>
                      <a:pt x="11801" y="4338"/>
                      <a:pt x="11915" y="4612"/>
                      <a:pt x="12006" y="4909"/>
                    </a:cubicBezTo>
                    <a:cubicBezTo>
                      <a:pt x="12029" y="4955"/>
                      <a:pt x="12052" y="5023"/>
                      <a:pt x="12052" y="5092"/>
                    </a:cubicBezTo>
                    <a:cubicBezTo>
                      <a:pt x="12052" y="5090"/>
                      <a:pt x="12052" y="5089"/>
                      <a:pt x="12053" y="5089"/>
                    </a:cubicBezTo>
                    <a:cubicBezTo>
                      <a:pt x="12059" y="5089"/>
                      <a:pt x="12098" y="5208"/>
                      <a:pt x="12098" y="5229"/>
                    </a:cubicBezTo>
                    <a:cubicBezTo>
                      <a:pt x="12143" y="5366"/>
                      <a:pt x="12166" y="5525"/>
                      <a:pt x="12189" y="5662"/>
                    </a:cubicBezTo>
                    <a:cubicBezTo>
                      <a:pt x="12212" y="5822"/>
                      <a:pt x="12234" y="5959"/>
                      <a:pt x="12234" y="6096"/>
                    </a:cubicBezTo>
                    <a:cubicBezTo>
                      <a:pt x="12257" y="6165"/>
                      <a:pt x="12257" y="6233"/>
                      <a:pt x="12257" y="6301"/>
                    </a:cubicBezTo>
                    <a:cubicBezTo>
                      <a:pt x="12257" y="6347"/>
                      <a:pt x="12257" y="6393"/>
                      <a:pt x="12257" y="6416"/>
                    </a:cubicBezTo>
                    <a:cubicBezTo>
                      <a:pt x="12257" y="6438"/>
                      <a:pt x="12257" y="6484"/>
                      <a:pt x="12257" y="6507"/>
                    </a:cubicBezTo>
                    <a:cubicBezTo>
                      <a:pt x="12280" y="6781"/>
                      <a:pt x="12257" y="7055"/>
                      <a:pt x="12212" y="7351"/>
                    </a:cubicBezTo>
                    <a:cubicBezTo>
                      <a:pt x="12189" y="7488"/>
                      <a:pt x="12166" y="7625"/>
                      <a:pt x="12143" y="7762"/>
                    </a:cubicBezTo>
                    <a:cubicBezTo>
                      <a:pt x="12143" y="7831"/>
                      <a:pt x="12120" y="7876"/>
                      <a:pt x="12098" y="7945"/>
                    </a:cubicBezTo>
                    <a:cubicBezTo>
                      <a:pt x="12098" y="7945"/>
                      <a:pt x="12098" y="7968"/>
                      <a:pt x="12098" y="7968"/>
                    </a:cubicBezTo>
                    <a:cubicBezTo>
                      <a:pt x="12075" y="8013"/>
                      <a:pt x="12075" y="8059"/>
                      <a:pt x="12052" y="8105"/>
                    </a:cubicBezTo>
                    <a:cubicBezTo>
                      <a:pt x="11983" y="8401"/>
                      <a:pt x="11869" y="8675"/>
                      <a:pt x="11755" y="8949"/>
                    </a:cubicBezTo>
                    <a:cubicBezTo>
                      <a:pt x="11710" y="9018"/>
                      <a:pt x="11687" y="9086"/>
                      <a:pt x="11664" y="9132"/>
                    </a:cubicBezTo>
                    <a:cubicBezTo>
                      <a:pt x="11641" y="9155"/>
                      <a:pt x="11573" y="9269"/>
                      <a:pt x="11573" y="9269"/>
                    </a:cubicBezTo>
                    <a:cubicBezTo>
                      <a:pt x="11504" y="9406"/>
                      <a:pt x="11436" y="9543"/>
                      <a:pt x="11344" y="9657"/>
                    </a:cubicBezTo>
                    <a:cubicBezTo>
                      <a:pt x="11185" y="9908"/>
                      <a:pt x="11002" y="10136"/>
                      <a:pt x="10797" y="10364"/>
                    </a:cubicBezTo>
                    <a:cubicBezTo>
                      <a:pt x="10774" y="10387"/>
                      <a:pt x="10751" y="10410"/>
                      <a:pt x="10728" y="10433"/>
                    </a:cubicBezTo>
                    <a:cubicBezTo>
                      <a:pt x="10728" y="10456"/>
                      <a:pt x="10705" y="10456"/>
                      <a:pt x="10705" y="10456"/>
                    </a:cubicBezTo>
                    <a:cubicBezTo>
                      <a:pt x="10660" y="10501"/>
                      <a:pt x="10591" y="10570"/>
                      <a:pt x="10545" y="10615"/>
                    </a:cubicBezTo>
                    <a:cubicBezTo>
                      <a:pt x="10431" y="10730"/>
                      <a:pt x="10317" y="10821"/>
                      <a:pt x="10180" y="10935"/>
                    </a:cubicBezTo>
                    <a:cubicBezTo>
                      <a:pt x="10066" y="11026"/>
                      <a:pt x="9952" y="11118"/>
                      <a:pt x="9815" y="11186"/>
                    </a:cubicBezTo>
                    <a:cubicBezTo>
                      <a:pt x="9747" y="11232"/>
                      <a:pt x="9678" y="11277"/>
                      <a:pt x="9610" y="11323"/>
                    </a:cubicBezTo>
                    <a:cubicBezTo>
                      <a:pt x="9610" y="11323"/>
                      <a:pt x="9587" y="11346"/>
                      <a:pt x="9587" y="11346"/>
                    </a:cubicBezTo>
                    <a:cubicBezTo>
                      <a:pt x="9541" y="11369"/>
                      <a:pt x="9518" y="11391"/>
                      <a:pt x="9473" y="11414"/>
                    </a:cubicBezTo>
                    <a:cubicBezTo>
                      <a:pt x="9222" y="11551"/>
                      <a:pt x="8925" y="11688"/>
                      <a:pt x="8651" y="11802"/>
                    </a:cubicBezTo>
                    <a:cubicBezTo>
                      <a:pt x="8514" y="11848"/>
                      <a:pt x="8400" y="11871"/>
                      <a:pt x="8263" y="11916"/>
                    </a:cubicBezTo>
                    <a:cubicBezTo>
                      <a:pt x="8263" y="11916"/>
                      <a:pt x="8172" y="11939"/>
                      <a:pt x="8126" y="11962"/>
                    </a:cubicBezTo>
                    <a:cubicBezTo>
                      <a:pt x="8057" y="11962"/>
                      <a:pt x="7966" y="11985"/>
                      <a:pt x="7875" y="12008"/>
                    </a:cubicBezTo>
                    <a:cubicBezTo>
                      <a:pt x="7601" y="12076"/>
                      <a:pt x="7304" y="12099"/>
                      <a:pt x="7007" y="12122"/>
                    </a:cubicBezTo>
                    <a:lnTo>
                      <a:pt x="6688" y="12122"/>
                    </a:lnTo>
                    <a:cubicBezTo>
                      <a:pt x="6528" y="12122"/>
                      <a:pt x="6368" y="12122"/>
                      <a:pt x="6209" y="12099"/>
                    </a:cubicBezTo>
                    <a:cubicBezTo>
                      <a:pt x="6072" y="12076"/>
                      <a:pt x="5935" y="12076"/>
                      <a:pt x="5798" y="12053"/>
                    </a:cubicBezTo>
                    <a:cubicBezTo>
                      <a:pt x="5729" y="12031"/>
                      <a:pt x="5661" y="12031"/>
                      <a:pt x="5592" y="12008"/>
                    </a:cubicBezTo>
                    <a:cubicBezTo>
                      <a:pt x="5547" y="12008"/>
                      <a:pt x="5501" y="11985"/>
                      <a:pt x="5478" y="11985"/>
                    </a:cubicBezTo>
                    <a:cubicBezTo>
                      <a:pt x="5455" y="11985"/>
                      <a:pt x="5433" y="11962"/>
                      <a:pt x="5410" y="11962"/>
                    </a:cubicBezTo>
                    <a:cubicBezTo>
                      <a:pt x="5136" y="11894"/>
                      <a:pt x="4862" y="11802"/>
                      <a:pt x="4611" y="11711"/>
                    </a:cubicBezTo>
                    <a:cubicBezTo>
                      <a:pt x="4474" y="11643"/>
                      <a:pt x="4360" y="11597"/>
                      <a:pt x="4223" y="11528"/>
                    </a:cubicBezTo>
                    <a:cubicBezTo>
                      <a:pt x="4200" y="11506"/>
                      <a:pt x="4154" y="11483"/>
                      <a:pt x="4109" y="11460"/>
                    </a:cubicBezTo>
                    <a:lnTo>
                      <a:pt x="4086" y="11460"/>
                    </a:lnTo>
                    <a:cubicBezTo>
                      <a:pt x="4017" y="11414"/>
                      <a:pt x="3949" y="11369"/>
                      <a:pt x="3880" y="11346"/>
                    </a:cubicBezTo>
                    <a:cubicBezTo>
                      <a:pt x="3629" y="11186"/>
                      <a:pt x="3378" y="11003"/>
                      <a:pt x="3150" y="10798"/>
                    </a:cubicBezTo>
                    <a:cubicBezTo>
                      <a:pt x="3104" y="10752"/>
                      <a:pt x="3036" y="10707"/>
                      <a:pt x="2990" y="10661"/>
                    </a:cubicBezTo>
                    <a:cubicBezTo>
                      <a:pt x="2967" y="10638"/>
                      <a:pt x="2945" y="10615"/>
                      <a:pt x="2899" y="10593"/>
                    </a:cubicBezTo>
                    <a:cubicBezTo>
                      <a:pt x="2899" y="10570"/>
                      <a:pt x="2899" y="10570"/>
                      <a:pt x="2899" y="10570"/>
                    </a:cubicBezTo>
                    <a:cubicBezTo>
                      <a:pt x="2785" y="10456"/>
                      <a:pt x="2671" y="10342"/>
                      <a:pt x="2557" y="10227"/>
                    </a:cubicBezTo>
                    <a:cubicBezTo>
                      <a:pt x="2374" y="9976"/>
                      <a:pt x="2191" y="9725"/>
                      <a:pt x="2009" y="9474"/>
                    </a:cubicBezTo>
                    <a:cubicBezTo>
                      <a:pt x="2009" y="9451"/>
                      <a:pt x="2009" y="9451"/>
                      <a:pt x="2009" y="9451"/>
                    </a:cubicBezTo>
                    <a:cubicBezTo>
                      <a:pt x="1986" y="9406"/>
                      <a:pt x="1963" y="9383"/>
                      <a:pt x="1940" y="9337"/>
                    </a:cubicBezTo>
                    <a:cubicBezTo>
                      <a:pt x="1917" y="9292"/>
                      <a:pt x="1872" y="9223"/>
                      <a:pt x="1849" y="9177"/>
                    </a:cubicBezTo>
                    <a:cubicBezTo>
                      <a:pt x="1781" y="9018"/>
                      <a:pt x="1712" y="8881"/>
                      <a:pt x="1644" y="8721"/>
                    </a:cubicBezTo>
                    <a:cubicBezTo>
                      <a:pt x="1575" y="8584"/>
                      <a:pt x="1529" y="8447"/>
                      <a:pt x="1484" y="8310"/>
                    </a:cubicBezTo>
                    <a:cubicBezTo>
                      <a:pt x="1461" y="8242"/>
                      <a:pt x="1438" y="8173"/>
                      <a:pt x="1415" y="8105"/>
                    </a:cubicBezTo>
                    <a:cubicBezTo>
                      <a:pt x="1415" y="8105"/>
                      <a:pt x="1415" y="8105"/>
                      <a:pt x="1415" y="8082"/>
                    </a:cubicBezTo>
                    <a:cubicBezTo>
                      <a:pt x="1415" y="8036"/>
                      <a:pt x="1392" y="7991"/>
                      <a:pt x="1392" y="7945"/>
                    </a:cubicBezTo>
                    <a:cubicBezTo>
                      <a:pt x="1324" y="7671"/>
                      <a:pt x="1256" y="7374"/>
                      <a:pt x="1233" y="7078"/>
                    </a:cubicBezTo>
                    <a:cubicBezTo>
                      <a:pt x="1233" y="7009"/>
                      <a:pt x="1233" y="6941"/>
                      <a:pt x="1233" y="6872"/>
                    </a:cubicBezTo>
                    <a:cubicBezTo>
                      <a:pt x="1210" y="6849"/>
                      <a:pt x="1210" y="6804"/>
                      <a:pt x="1210" y="6781"/>
                    </a:cubicBezTo>
                    <a:cubicBezTo>
                      <a:pt x="1210" y="6781"/>
                      <a:pt x="1210" y="6735"/>
                      <a:pt x="1210" y="6712"/>
                    </a:cubicBezTo>
                    <a:cubicBezTo>
                      <a:pt x="1210" y="6689"/>
                      <a:pt x="1210" y="6644"/>
                      <a:pt x="1210" y="6644"/>
                    </a:cubicBezTo>
                    <a:cubicBezTo>
                      <a:pt x="1210" y="6598"/>
                      <a:pt x="1210" y="6575"/>
                      <a:pt x="1210" y="6553"/>
                    </a:cubicBezTo>
                    <a:cubicBezTo>
                      <a:pt x="1210" y="6461"/>
                      <a:pt x="1210" y="6393"/>
                      <a:pt x="1233" y="6301"/>
                    </a:cubicBezTo>
                    <a:cubicBezTo>
                      <a:pt x="1233" y="6005"/>
                      <a:pt x="1278" y="5708"/>
                      <a:pt x="1347" y="5411"/>
                    </a:cubicBezTo>
                    <a:cubicBezTo>
                      <a:pt x="1347" y="5388"/>
                      <a:pt x="1347" y="5366"/>
                      <a:pt x="1370" y="5320"/>
                    </a:cubicBezTo>
                    <a:cubicBezTo>
                      <a:pt x="1370" y="5308"/>
                      <a:pt x="1370" y="5280"/>
                      <a:pt x="1370" y="5251"/>
                    </a:cubicBezTo>
                    <a:cubicBezTo>
                      <a:pt x="1392" y="5229"/>
                      <a:pt x="1392" y="5183"/>
                      <a:pt x="1392" y="5183"/>
                    </a:cubicBezTo>
                    <a:cubicBezTo>
                      <a:pt x="1415" y="5160"/>
                      <a:pt x="1415" y="5137"/>
                      <a:pt x="1415" y="5092"/>
                    </a:cubicBezTo>
                    <a:cubicBezTo>
                      <a:pt x="1461" y="4955"/>
                      <a:pt x="1529" y="4795"/>
                      <a:pt x="1575" y="4658"/>
                    </a:cubicBezTo>
                    <a:cubicBezTo>
                      <a:pt x="1621" y="4521"/>
                      <a:pt x="1689" y="4384"/>
                      <a:pt x="1735" y="4247"/>
                    </a:cubicBezTo>
                    <a:cubicBezTo>
                      <a:pt x="1758" y="4202"/>
                      <a:pt x="1803" y="4133"/>
                      <a:pt x="1826" y="4087"/>
                    </a:cubicBezTo>
                    <a:cubicBezTo>
                      <a:pt x="1849" y="4042"/>
                      <a:pt x="1849" y="4019"/>
                      <a:pt x="1872" y="3973"/>
                    </a:cubicBezTo>
                    <a:cubicBezTo>
                      <a:pt x="1872" y="3973"/>
                      <a:pt x="1895" y="3950"/>
                      <a:pt x="1895" y="3950"/>
                    </a:cubicBezTo>
                    <a:cubicBezTo>
                      <a:pt x="1895" y="3950"/>
                      <a:pt x="1895" y="3950"/>
                      <a:pt x="1895" y="3928"/>
                    </a:cubicBezTo>
                    <a:cubicBezTo>
                      <a:pt x="2054" y="3677"/>
                      <a:pt x="2214" y="3425"/>
                      <a:pt x="2397" y="3197"/>
                    </a:cubicBezTo>
                    <a:cubicBezTo>
                      <a:pt x="2488" y="3083"/>
                      <a:pt x="2579" y="2969"/>
                      <a:pt x="2671" y="2855"/>
                    </a:cubicBezTo>
                    <a:cubicBezTo>
                      <a:pt x="2694" y="2832"/>
                      <a:pt x="2739" y="2786"/>
                      <a:pt x="2762" y="2764"/>
                    </a:cubicBezTo>
                    <a:cubicBezTo>
                      <a:pt x="2762" y="2764"/>
                      <a:pt x="2762" y="2764"/>
                      <a:pt x="2785" y="2741"/>
                    </a:cubicBezTo>
                    <a:cubicBezTo>
                      <a:pt x="2830" y="2695"/>
                      <a:pt x="2899" y="2627"/>
                      <a:pt x="2967" y="2581"/>
                    </a:cubicBezTo>
                    <a:cubicBezTo>
                      <a:pt x="3196" y="2376"/>
                      <a:pt x="3424" y="2170"/>
                      <a:pt x="3698" y="1987"/>
                    </a:cubicBezTo>
                    <a:cubicBezTo>
                      <a:pt x="3743" y="1965"/>
                      <a:pt x="3812" y="1919"/>
                      <a:pt x="3880" y="1873"/>
                    </a:cubicBezTo>
                    <a:lnTo>
                      <a:pt x="3903" y="1873"/>
                    </a:lnTo>
                    <a:cubicBezTo>
                      <a:pt x="3926" y="1851"/>
                      <a:pt x="3949" y="1828"/>
                      <a:pt x="3995" y="1805"/>
                    </a:cubicBezTo>
                    <a:cubicBezTo>
                      <a:pt x="4109" y="1736"/>
                      <a:pt x="4246" y="1668"/>
                      <a:pt x="4405" y="1599"/>
                    </a:cubicBezTo>
                    <a:cubicBezTo>
                      <a:pt x="4656" y="1485"/>
                      <a:pt x="4930" y="1371"/>
                      <a:pt x="5227" y="1280"/>
                    </a:cubicBezTo>
                    <a:cubicBezTo>
                      <a:pt x="5227" y="1280"/>
                      <a:pt x="5341" y="1257"/>
                      <a:pt x="5364" y="1257"/>
                    </a:cubicBezTo>
                    <a:cubicBezTo>
                      <a:pt x="5433" y="1234"/>
                      <a:pt x="5501" y="1211"/>
                      <a:pt x="5570" y="1189"/>
                    </a:cubicBezTo>
                    <a:cubicBezTo>
                      <a:pt x="5729" y="1166"/>
                      <a:pt x="5889" y="1143"/>
                      <a:pt x="6049" y="1120"/>
                    </a:cubicBezTo>
                    <a:cubicBezTo>
                      <a:pt x="6186" y="1097"/>
                      <a:pt x="6323" y="1097"/>
                      <a:pt x="6460" y="1074"/>
                    </a:cubicBezTo>
                    <a:close/>
                    <a:moveTo>
                      <a:pt x="6756" y="1"/>
                    </a:moveTo>
                    <a:cubicBezTo>
                      <a:pt x="5428" y="1"/>
                      <a:pt x="4145" y="388"/>
                      <a:pt x="3036" y="1143"/>
                    </a:cubicBezTo>
                    <a:cubicBezTo>
                      <a:pt x="1895" y="1896"/>
                      <a:pt x="1027" y="3037"/>
                      <a:pt x="548" y="4316"/>
                    </a:cubicBezTo>
                    <a:cubicBezTo>
                      <a:pt x="91" y="5525"/>
                      <a:pt x="0" y="6895"/>
                      <a:pt x="320" y="8173"/>
                    </a:cubicBezTo>
                    <a:cubicBezTo>
                      <a:pt x="685" y="9543"/>
                      <a:pt x="1438" y="10752"/>
                      <a:pt x="2511" y="11665"/>
                    </a:cubicBezTo>
                    <a:cubicBezTo>
                      <a:pt x="3693" y="12674"/>
                      <a:pt x="5230" y="13197"/>
                      <a:pt x="6767" y="13197"/>
                    </a:cubicBezTo>
                    <a:cubicBezTo>
                      <a:pt x="7872" y="13197"/>
                      <a:pt x="8978" y="12927"/>
                      <a:pt x="9952" y="12373"/>
                    </a:cubicBezTo>
                    <a:cubicBezTo>
                      <a:pt x="10272" y="12190"/>
                      <a:pt x="10568" y="11985"/>
                      <a:pt x="10865" y="11780"/>
                    </a:cubicBezTo>
                    <a:cubicBezTo>
                      <a:pt x="11915" y="10912"/>
                      <a:pt x="12714" y="9748"/>
                      <a:pt x="13079" y="8447"/>
                    </a:cubicBezTo>
                    <a:cubicBezTo>
                      <a:pt x="13444" y="7146"/>
                      <a:pt x="13421" y="5776"/>
                      <a:pt x="12988" y="4475"/>
                    </a:cubicBezTo>
                    <a:cubicBezTo>
                      <a:pt x="12143" y="1896"/>
                      <a:pt x="9610" y="47"/>
                      <a:pt x="6871" y="2"/>
                    </a:cubicBezTo>
                    <a:cubicBezTo>
                      <a:pt x="6832" y="1"/>
                      <a:pt x="6794" y="1"/>
                      <a:pt x="6756"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3"/>
              <p:cNvSpPr/>
              <p:nvPr/>
            </p:nvSpPr>
            <p:spPr>
              <a:xfrm>
                <a:off x="7249662" y="2424461"/>
                <a:ext cx="163979" cy="189290"/>
              </a:xfrm>
              <a:custGeom>
                <a:rect b="b" l="l" r="r" t="t"/>
                <a:pathLst>
                  <a:path extrusionOk="0" h="2266" w="1963">
                    <a:moveTo>
                      <a:pt x="1287" y="1"/>
                    </a:moveTo>
                    <a:cubicBezTo>
                      <a:pt x="1237" y="1"/>
                      <a:pt x="1213" y="103"/>
                      <a:pt x="1180" y="103"/>
                    </a:cubicBezTo>
                    <a:cubicBezTo>
                      <a:pt x="1175" y="103"/>
                      <a:pt x="1169" y="100"/>
                      <a:pt x="1164" y="94"/>
                    </a:cubicBezTo>
                    <a:cubicBezTo>
                      <a:pt x="1148" y="79"/>
                      <a:pt x="1079" y="42"/>
                      <a:pt x="1023" y="42"/>
                    </a:cubicBezTo>
                    <a:cubicBezTo>
                      <a:pt x="996" y="42"/>
                      <a:pt x="973" y="50"/>
                      <a:pt x="958" y="71"/>
                    </a:cubicBezTo>
                    <a:cubicBezTo>
                      <a:pt x="913" y="117"/>
                      <a:pt x="935" y="254"/>
                      <a:pt x="935" y="254"/>
                    </a:cubicBezTo>
                    <a:cubicBezTo>
                      <a:pt x="935" y="254"/>
                      <a:pt x="905" y="244"/>
                      <a:pt x="864" y="244"/>
                    </a:cubicBezTo>
                    <a:cubicBezTo>
                      <a:pt x="844" y="244"/>
                      <a:pt x="821" y="246"/>
                      <a:pt x="798" y="254"/>
                    </a:cubicBezTo>
                    <a:cubicBezTo>
                      <a:pt x="730" y="254"/>
                      <a:pt x="707" y="300"/>
                      <a:pt x="707" y="368"/>
                    </a:cubicBezTo>
                    <a:cubicBezTo>
                      <a:pt x="684" y="414"/>
                      <a:pt x="707" y="437"/>
                      <a:pt x="639" y="460"/>
                    </a:cubicBezTo>
                    <a:cubicBezTo>
                      <a:pt x="593" y="482"/>
                      <a:pt x="593" y="596"/>
                      <a:pt x="570" y="711"/>
                    </a:cubicBezTo>
                    <a:cubicBezTo>
                      <a:pt x="570" y="848"/>
                      <a:pt x="684" y="1624"/>
                      <a:pt x="639" y="1646"/>
                    </a:cubicBezTo>
                    <a:cubicBezTo>
                      <a:pt x="616" y="1692"/>
                      <a:pt x="182" y="1989"/>
                      <a:pt x="91" y="2057"/>
                    </a:cubicBezTo>
                    <a:cubicBezTo>
                      <a:pt x="6" y="2142"/>
                      <a:pt x="0" y="2265"/>
                      <a:pt x="18" y="2265"/>
                    </a:cubicBezTo>
                    <a:cubicBezTo>
                      <a:pt x="19" y="2265"/>
                      <a:pt x="21" y="2264"/>
                      <a:pt x="22" y="2263"/>
                    </a:cubicBezTo>
                    <a:cubicBezTo>
                      <a:pt x="68" y="2240"/>
                      <a:pt x="456" y="1943"/>
                      <a:pt x="753" y="1920"/>
                    </a:cubicBezTo>
                    <a:cubicBezTo>
                      <a:pt x="1050" y="1898"/>
                      <a:pt x="1278" y="1738"/>
                      <a:pt x="1346" y="1646"/>
                    </a:cubicBezTo>
                    <a:cubicBezTo>
                      <a:pt x="1415" y="1555"/>
                      <a:pt x="1803" y="1076"/>
                      <a:pt x="1803" y="1076"/>
                    </a:cubicBezTo>
                    <a:cubicBezTo>
                      <a:pt x="1803" y="1076"/>
                      <a:pt x="1963" y="848"/>
                      <a:pt x="1963" y="779"/>
                    </a:cubicBezTo>
                    <a:cubicBezTo>
                      <a:pt x="1963" y="711"/>
                      <a:pt x="1757" y="391"/>
                      <a:pt x="1666" y="277"/>
                    </a:cubicBezTo>
                    <a:cubicBezTo>
                      <a:pt x="1552" y="163"/>
                      <a:pt x="1369" y="26"/>
                      <a:pt x="1301" y="3"/>
                    </a:cubicBezTo>
                    <a:cubicBezTo>
                      <a:pt x="1296" y="1"/>
                      <a:pt x="1292" y="1"/>
                      <a:pt x="1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3"/>
              <p:cNvSpPr/>
              <p:nvPr/>
            </p:nvSpPr>
            <p:spPr>
              <a:xfrm>
                <a:off x="7295354" y="2460882"/>
                <a:ext cx="49620" cy="97318"/>
              </a:xfrm>
              <a:custGeom>
                <a:rect b="b" l="l" r="r" t="t"/>
                <a:pathLst>
                  <a:path extrusionOk="0" fill="none" h="1165" w="594">
                    <a:moveTo>
                      <a:pt x="594" y="982"/>
                    </a:moveTo>
                    <a:cubicBezTo>
                      <a:pt x="594" y="982"/>
                      <a:pt x="320" y="69"/>
                      <a:pt x="160" y="46"/>
                    </a:cubicBezTo>
                    <a:cubicBezTo>
                      <a:pt x="0" y="1"/>
                      <a:pt x="23" y="229"/>
                      <a:pt x="46" y="663"/>
                    </a:cubicBezTo>
                    <a:lnTo>
                      <a:pt x="114" y="116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3"/>
              <p:cNvSpPr/>
              <p:nvPr/>
            </p:nvSpPr>
            <p:spPr>
              <a:xfrm>
                <a:off x="7304877" y="2443758"/>
                <a:ext cx="59226" cy="78272"/>
              </a:xfrm>
              <a:custGeom>
                <a:rect b="b" l="l" r="r" t="t"/>
                <a:pathLst>
                  <a:path extrusionOk="0" fill="none" h="937" w="709">
                    <a:moveTo>
                      <a:pt x="708" y="936"/>
                    </a:moveTo>
                    <a:cubicBezTo>
                      <a:pt x="708" y="936"/>
                      <a:pt x="434" y="320"/>
                      <a:pt x="411" y="274"/>
                    </a:cubicBezTo>
                    <a:cubicBezTo>
                      <a:pt x="389" y="229"/>
                      <a:pt x="274" y="0"/>
                      <a:pt x="137" y="23"/>
                    </a:cubicBezTo>
                    <a:cubicBezTo>
                      <a:pt x="0" y="23"/>
                      <a:pt x="23" y="274"/>
                      <a:pt x="23"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3"/>
              <p:cNvSpPr/>
              <p:nvPr/>
            </p:nvSpPr>
            <p:spPr>
              <a:xfrm>
                <a:off x="7323923" y="2422791"/>
                <a:ext cx="68749" cy="80110"/>
              </a:xfrm>
              <a:custGeom>
                <a:rect b="b" l="l" r="r" t="t"/>
                <a:pathLst>
                  <a:path extrusionOk="0" fill="none" h="959" w="823">
                    <a:moveTo>
                      <a:pt x="822" y="959"/>
                    </a:moveTo>
                    <a:cubicBezTo>
                      <a:pt x="822" y="959"/>
                      <a:pt x="389" y="137"/>
                      <a:pt x="206" y="69"/>
                    </a:cubicBezTo>
                    <a:cubicBezTo>
                      <a:pt x="24" y="0"/>
                      <a:pt x="1" y="160"/>
                      <a:pt x="46" y="343"/>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3"/>
              <p:cNvSpPr/>
              <p:nvPr/>
            </p:nvSpPr>
            <p:spPr>
              <a:xfrm>
                <a:off x="7241977" y="2417027"/>
                <a:ext cx="173586" cy="207919"/>
              </a:xfrm>
              <a:custGeom>
                <a:rect b="b" l="l" r="r" t="t"/>
                <a:pathLst>
                  <a:path extrusionOk="0" fill="none" h="2489" w="2078">
                    <a:moveTo>
                      <a:pt x="1324" y="252"/>
                    </a:moveTo>
                    <a:cubicBezTo>
                      <a:pt x="1324" y="252"/>
                      <a:pt x="1233" y="1"/>
                      <a:pt x="1507" y="138"/>
                    </a:cubicBezTo>
                    <a:cubicBezTo>
                      <a:pt x="1689" y="229"/>
                      <a:pt x="2032" y="754"/>
                      <a:pt x="2055" y="868"/>
                    </a:cubicBezTo>
                    <a:cubicBezTo>
                      <a:pt x="2077" y="1005"/>
                      <a:pt x="1644" y="1439"/>
                      <a:pt x="1507" y="1644"/>
                    </a:cubicBezTo>
                    <a:cubicBezTo>
                      <a:pt x="1370" y="1850"/>
                      <a:pt x="1119" y="2032"/>
                      <a:pt x="776" y="2009"/>
                    </a:cubicBezTo>
                    <a:cubicBezTo>
                      <a:pt x="594" y="2009"/>
                      <a:pt x="251" y="2283"/>
                      <a:pt x="0" y="2489"/>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3"/>
              <p:cNvSpPr/>
              <p:nvPr/>
            </p:nvSpPr>
            <p:spPr>
              <a:xfrm>
                <a:off x="6309496" y="2922070"/>
                <a:ext cx="356778" cy="178347"/>
              </a:xfrm>
              <a:custGeom>
                <a:rect b="b" l="l" r="r" t="t"/>
                <a:pathLst>
                  <a:path extrusionOk="0" h="2135" w="4271">
                    <a:moveTo>
                      <a:pt x="587" y="0"/>
                    </a:moveTo>
                    <a:cubicBezTo>
                      <a:pt x="0" y="0"/>
                      <a:pt x="139" y="1441"/>
                      <a:pt x="139" y="1441"/>
                    </a:cubicBezTo>
                    <a:cubicBezTo>
                      <a:pt x="139" y="1441"/>
                      <a:pt x="2584" y="2135"/>
                      <a:pt x="3558" y="2135"/>
                    </a:cubicBezTo>
                    <a:cubicBezTo>
                      <a:pt x="3674" y="2135"/>
                      <a:pt x="3769" y="2125"/>
                      <a:pt x="3836" y="2103"/>
                    </a:cubicBezTo>
                    <a:cubicBezTo>
                      <a:pt x="4115" y="2018"/>
                      <a:pt x="3814" y="1914"/>
                      <a:pt x="3471" y="1835"/>
                    </a:cubicBezTo>
                    <a:lnTo>
                      <a:pt x="3471" y="1835"/>
                    </a:lnTo>
                    <a:cubicBezTo>
                      <a:pt x="3558" y="1845"/>
                      <a:pt x="3644" y="1852"/>
                      <a:pt x="3721" y="1852"/>
                    </a:cubicBezTo>
                    <a:cubicBezTo>
                      <a:pt x="3869" y="1852"/>
                      <a:pt x="3985" y="1828"/>
                      <a:pt x="4019" y="1761"/>
                    </a:cubicBezTo>
                    <a:cubicBezTo>
                      <a:pt x="4078" y="1628"/>
                      <a:pt x="3581" y="1514"/>
                      <a:pt x="3224" y="1450"/>
                    </a:cubicBezTo>
                    <a:lnTo>
                      <a:pt x="3224" y="1450"/>
                    </a:lnTo>
                    <a:cubicBezTo>
                      <a:pt x="3420" y="1477"/>
                      <a:pt x="3664" y="1504"/>
                      <a:pt x="3853" y="1504"/>
                    </a:cubicBezTo>
                    <a:cubicBezTo>
                      <a:pt x="4023" y="1504"/>
                      <a:pt x="4149" y="1482"/>
                      <a:pt x="4156" y="1419"/>
                    </a:cubicBezTo>
                    <a:cubicBezTo>
                      <a:pt x="4181" y="1317"/>
                      <a:pt x="3800" y="1223"/>
                      <a:pt x="3455" y="1159"/>
                    </a:cubicBezTo>
                    <a:lnTo>
                      <a:pt x="3455" y="1159"/>
                    </a:lnTo>
                    <a:cubicBezTo>
                      <a:pt x="3594" y="1176"/>
                      <a:pt x="3740" y="1188"/>
                      <a:pt x="3867" y="1188"/>
                    </a:cubicBezTo>
                    <a:cubicBezTo>
                      <a:pt x="4060" y="1188"/>
                      <a:pt x="4209" y="1160"/>
                      <a:pt x="4224" y="1076"/>
                    </a:cubicBezTo>
                    <a:cubicBezTo>
                      <a:pt x="4270" y="848"/>
                      <a:pt x="2969" y="711"/>
                      <a:pt x="2969" y="711"/>
                    </a:cubicBezTo>
                    <a:cubicBezTo>
                      <a:pt x="2969" y="711"/>
                      <a:pt x="3791" y="711"/>
                      <a:pt x="3745" y="528"/>
                    </a:cubicBezTo>
                    <a:cubicBezTo>
                      <a:pt x="3699" y="346"/>
                      <a:pt x="2010" y="460"/>
                      <a:pt x="732" y="26"/>
                    </a:cubicBezTo>
                    <a:cubicBezTo>
                      <a:pt x="679" y="9"/>
                      <a:pt x="631" y="0"/>
                      <a:pt x="587"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3"/>
              <p:cNvSpPr/>
              <p:nvPr/>
            </p:nvSpPr>
            <p:spPr>
              <a:xfrm>
                <a:off x="5855827" y="2348362"/>
                <a:ext cx="568289" cy="743712"/>
              </a:xfrm>
              <a:custGeom>
                <a:rect b="b" l="l" r="r" t="t"/>
                <a:pathLst>
                  <a:path extrusionOk="0" h="8903" w="6803">
                    <a:moveTo>
                      <a:pt x="6802" y="1"/>
                    </a:moveTo>
                    <a:cubicBezTo>
                      <a:pt x="6802" y="1"/>
                      <a:pt x="6026" y="115"/>
                      <a:pt x="4999" y="663"/>
                    </a:cubicBezTo>
                    <a:cubicBezTo>
                      <a:pt x="4246" y="1051"/>
                      <a:pt x="3333" y="1713"/>
                      <a:pt x="2557" y="2557"/>
                    </a:cubicBezTo>
                    <a:cubicBezTo>
                      <a:pt x="2123" y="3037"/>
                      <a:pt x="1735" y="3493"/>
                      <a:pt x="1415" y="4132"/>
                    </a:cubicBezTo>
                    <a:cubicBezTo>
                      <a:pt x="1119" y="4726"/>
                      <a:pt x="776" y="5205"/>
                      <a:pt x="617" y="5639"/>
                    </a:cubicBezTo>
                    <a:cubicBezTo>
                      <a:pt x="0" y="7602"/>
                      <a:pt x="822" y="8287"/>
                      <a:pt x="1781" y="8538"/>
                    </a:cubicBezTo>
                    <a:cubicBezTo>
                      <a:pt x="2945" y="8857"/>
                      <a:pt x="5752" y="8903"/>
                      <a:pt x="5752" y="8903"/>
                    </a:cubicBezTo>
                    <a:lnTo>
                      <a:pt x="6620" y="6643"/>
                    </a:lnTo>
                    <a:lnTo>
                      <a:pt x="3812" y="5753"/>
                    </a:lnTo>
                    <a:cubicBezTo>
                      <a:pt x="3812" y="5753"/>
                      <a:pt x="4223" y="4246"/>
                      <a:pt x="4542" y="3425"/>
                    </a:cubicBezTo>
                    <a:lnTo>
                      <a:pt x="68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3"/>
              <p:cNvSpPr/>
              <p:nvPr/>
            </p:nvSpPr>
            <p:spPr>
              <a:xfrm>
                <a:off x="5813894" y="2348362"/>
                <a:ext cx="610223" cy="743712"/>
              </a:xfrm>
              <a:custGeom>
                <a:rect b="b" l="l" r="r" t="t"/>
                <a:pathLst>
                  <a:path extrusionOk="0" fill="none" h="8903" w="7305">
                    <a:moveTo>
                      <a:pt x="7304" y="1"/>
                    </a:moveTo>
                    <a:cubicBezTo>
                      <a:pt x="7304" y="1"/>
                      <a:pt x="4314" y="412"/>
                      <a:pt x="2100" y="3858"/>
                    </a:cubicBezTo>
                    <a:cubicBezTo>
                      <a:pt x="0" y="7077"/>
                      <a:pt x="1119" y="8241"/>
                      <a:pt x="2283" y="8538"/>
                    </a:cubicBezTo>
                    <a:cubicBezTo>
                      <a:pt x="3447" y="8857"/>
                      <a:pt x="6254" y="8903"/>
                      <a:pt x="6254" y="8903"/>
                    </a:cubicBezTo>
                    <a:lnTo>
                      <a:pt x="7122" y="6643"/>
                    </a:lnTo>
                    <a:lnTo>
                      <a:pt x="3515" y="5502"/>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3"/>
              <p:cNvSpPr/>
              <p:nvPr/>
            </p:nvSpPr>
            <p:spPr>
              <a:xfrm>
                <a:off x="6174256" y="2634381"/>
                <a:ext cx="61064" cy="194553"/>
              </a:xfrm>
              <a:custGeom>
                <a:rect b="b" l="l" r="r" t="t"/>
                <a:pathLst>
                  <a:path extrusionOk="0" fill="none" h="2329" w="731">
                    <a:moveTo>
                      <a:pt x="0" y="2329"/>
                    </a:moveTo>
                    <a:cubicBezTo>
                      <a:pt x="0" y="2329"/>
                      <a:pt x="411" y="822"/>
                      <a:pt x="730" y="1"/>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p:nvPr/>
            </p:nvSpPr>
            <p:spPr>
              <a:xfrm>
                <a:off x="6271488" y="2882308"/>
                <a:ext cx="137332" cy="209756"/>
              </a:xfrm>
              <a:custGeom>
                <a:rect b="b" l="l" r="r" t="t"/>
                <a:pathLst>
                  <a:path extrusionOk="0" h="2511" w="1644">
                    <a:moveTo>
                      <a:pt x="868" y="0"/>
                    </a:moveTo>
                    <a:lnTo>
                      <a:pt x="0" y="2488"/>
                    </a:lnTo>
                    <a:cubicBezTo>
                      <a:pt x="457" y="2511"/>
                      <a:pt x="776" y="2511"/>
                      <a:pt x="776" y="2511"/>
                    </a:cubicBezTo>
                    <a:lnTo>
                      <a:pt x="1644" y="251"/>
                    </a:lnTo>
                    <a:lnTo>
                      <a:pt x="8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3"/>
              <p:cNvSpPr/>
              <p:nvPr/>
            </p:nvSpPr>
            <p:spPr>
              <a:xfrm>
                <a:off x="6271488" y="2882308"/>
                <a:ext cx="137332" cy="209756"/>
              </a:xfrm>
              <a:custGeom>
                <a:rect b="b" l="l" r="r" t="t"/>
                <a:pathLst>
                  <a:path extrusionOk="0" fill="none" h="2511" w="1644">
                    <a:moveTo>
                      <a:pt x="1644" y="251"/>
                    </a:moveTo>
                    <a:lnTo>
                      <a:pt x="868" y="0"/>
                    </a:lnTo>
                    <a:lnTo>
                      <a:pt x="0" y="2488"/>
                    </a:lnTo>
                    <a:cubicBezTo>
                      <a:pt x="457" y="2511"/>
                      <a:pt x="776" y="2511"/>
                      <a:pt x="776" y="2511"/>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3"/>
              <p:cNvSpPr/>
              <p:nvPr/>
            </p:nvSpPr>
            <p:spPr>
              <a:xfrm>
                <a:off x="6380165" y="2356047"/>
                <a:ext cx="156378" cy="110684"/>
              </a:xfrm>
              <a:custGeom>
                <a:rect b="b" l="l" r="r" t="t"/>
                <a:pathLst>
                  <a:path extrusionOk="0" h="1325" w="1872">
                    <a:moveTo>
                      <a:pt x="936" y="0"/>
                    </a:moveTo>
                    <a:cubicBezTo>
                      <a:pt x="411" y="0"/>
                      <a:pt x="0" y="297"/>
                      <a:pt x="0" y="662"/>
                    </a:cubicBezTo>
                    <a:cubicBezTo>
                      <a:pt x="0" y="1027"/>
                      <a:pt x="411" y="1324"/>
                      <a:pt x="936" y="1324"/>
                    </a:cubicBezTo>
                    <a:cubicBezTo>
                      <a:pt x="1438" y="1324"/>
                      <a:pt x="1872" y="1027"/>
                      <a:pt x="1872" y="662"/>
                    </a:cubicBezTo>
                    <a:cubicBezTo>
                      <a:pt x="1872" y="297"/>
                      <a:pt x="1438" y="0"/>
                      <a:pt x="9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3"/>
              <p:cNvSpPr/>
              <p:nvPr/>
            </p:nvSpPr>
            <p:spPr>
              <a:xfrm>
                <a:off x="6380165" y="2356047"/>
                <a:ext cx="156378" cy="110684"/>
              </a:xfrm>
              <a:custGeom>
                <a:rect b="b" l="l" r="r" t="t"/>
                <a:pathLst>
                  <a:path extrusionOk="0" fill="none" h="1325" w="1872">
                    <a:moveTo>
                      <a:pt x="1872" y="662"/>
                    </a:moveTo>
                    <a:cubicBezTo>
                      <a:pt x="1872" y="1027"/>
                      <a:pt x="1438" y="1324"/>
                      <a:pt x="936" y="1324"/>
                    </a:cubicBezTo>
                    <a:cubicBezTo>
                      <a:pt x="411" y="1324"/>
                      <a:pt x="0" y="1027"/>
                      <a:pt x="0" y="662"/>
                    </a:cubicBezTo>
                    <a:cubicBezTo>
                      <a:pt x="0" y="297"/>
                      <a:pt x="411" y="0"/>
                      <a:pt x="936" y="0"/>
                    </a:cubicBezTo>
                    <a:cubicBezTo>
                      <a:pt x="1438" y="0"/>
                      <a:pt x="1872" y="297"/>
                      <a:pt x="1872" y="662"/>
                    </a:cubicBezTo>
                    <a:close/>
                  </a:path>
                </a:pathLst>
              </a:custGeom>
              <a:noFill/>
              <a:ln cap="rnd" cmpd="sng" w="227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3"/>
              <p:cNvSpPr/>
              <p:nvPr/>
            </p:nvSpPr>
            <p:spPr>
              <a:xfrm>
                <a:off x="6414497" y="2388458"/>
                <a:ext cx="95397" cy="74430"/>
              </a:xfrm>
              <a:custGeom>
                <a:rect b="b" l="l" r="r" t="t"/>
                <a:pathLst>
                  <a:path extrusionOk="0" h="891" w="1142">
                    <a:moveTo>
                      <a:pt x="0" y="0"/>
                    </a:moveTo>
                    <a:lnTo>
                      <a:pt x="46" y="366"/>
                    </a:lnTo>
                    <a:lnTo>
                      <a:pt x="365" y="891"/>
                    </a:lnTo>
                    <a:lnTo>
                      <a:pt x="776" y="891"/>
                    </a:lnTo>
                    <a:lnTo>
                      <a:pt x="1096" y="366"/>
                    </a:lnTo>
                    <a:lnTo>
                      <a:pt x="1141"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3"/>
              <p:cNvSpPr/>
              <p:nvPr/>
            </p:nvSpPr>
            <p:spPr>
              <a:xfrm>
                <a:off x="6441144" y="2458961"/>
                <a:ext cx="42018" cy="7769"/>
              </a:xfrm>
              <a:custGeom>
                <a:rect b="b" l="l" r="r" t="t"/>
                <a:pathLst>
                  <a:path extrusionOk="0" h="93" w="503">
                    <a:moveTo>
                      <a:pt x="69" y="1"/>
                    </a:moveTo>
                    <a:cubicBezTo>
                      <a:pt x="1" y="1"/>
                      <a:pt x="1" y="92"/>
                      <a:pt x="69" y="92"/>
                    </a:cubicBezTo>
                    <a:lnTo>
                      <a:pt x="434" y="92"/>
                    </a:lnTo>
                    <a:cubicBezTo>
                      <a:pt x="503" y="92"/>
                      <a:pt x="503" y="1"/>
                      <a:pt x="434" y="1"/>
                    </a:cubicBezTo>
                    <a:close/>
                  </a:path>
                </a:pathLst>
              </a:custGeom>
              <a:solidFill>
                <a:srgbClr val="010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3"/>
              <p:cNvSpPr/>
              <p:nvPr/>
            </p:nvSpPr>
            <p:spPr>
              <a:xfrm>
                <a:off x="6341990" y="2323636"/>
                <a:ext cx="230807" cy="158299"/>
              </a:xfrm>
              <a:custGeom>
                <a:rect b="b" l="l" r="r" t="t"/>
                <a:pathLst>
                  <a:path extrusionOk="0" h="1895" w="2763">
                    <a:moveTo>
                      <a:pt x="1393" y="343"/>
                    </a:moveTo>
                    <a:cubicBezTo>
                      <a:pt x="1872" y="343"/>
                      <a:pt x="2283" y="617"/>
                      <a:pt x="2283" y="959"/>
                    </a:cubicBezTo>
                    <a:cubicBezTo>
                      <a:pt x="2283" y="1278"/>
                      <a:pt x="1872" y="1552"/>
                      <a:pt x="1393" y="1552"/>
                    </a:cubicBezTo>
                    <a:cubicBezTo>
                      <a:pt x="891" y="1552"/>
                      <a:pt x="480" y="1278"/>
                      <a:pt x="480" y="959"/>
                    </a:cubicBezTo>
                    <a:cubicBezTo>
                      <a:pt x="480" y="617"/>
                      <a:pt x="891" y="343"/>
                      <a:pt x="1393" y="343"/>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3"/>
              <p:cNvSpPr/>
              <p:nvPr/>
            </p:nvSpPr>
            <p:spPr>
              <a:xfrm>
                <a:off x="6341990" y="2323636"/>
                <a:ext cx="230807" cy="158299"/>
              </a:xfrm>
              <a:custGeom>
                <a:rect b="b" l="l" r="r" t="t"/>
                <a:pathLst>
                  <a:path extrusionOk="0" fill="none" h="1895" w="2763">
                    <a:moveTo>
                      <a:pt x="1393" y="1552"/>
                    </a:moveTo>
                    <a:cubicBezTo>
                      <a:pt x="891" y="1552"/>
                      <a:pt x="480" y="1278"/>
                      <a:pt x="480" y="959"/>
                    </a:cubicBezTo>
                    <a:cubicBezTo>
                      <a:pt x="480" y="617"/>
                      <a:pt x="891" y="343"/>
                      <a:pt x="1393" y="343"/>
                    </a:cubicBezTo>
                    <a:cubicBezTo>
                      <a:pt x="1872" y="343"/>
                      <a:pt x="2283" y="617"/>
                      <a:pt x="2283" y="959"/>
                    </a:cubicBezTo>
                    <a:cubicBezTo>
                      <a:pt x="2283" y="1278"/>
                      <a:pt x="1872" y="1552"/>
                      <a:pt x="1393" y="1552"/>
                    </a:cubicBezTo>
                    <a:close/>
                    <a:moveTo>
                      <a:pt x="1393" y="0"/>
                    </a:moveTo>
                    <a:cubicBezTo>
                      <a:pt x="617" y="0"/>
                      <a:pt x="1" y="434"/>
                      <a:pt x="1" y="959"/>
                    </a:cubicBezTo>
                    <a:cubicBezTo>
                      <a:pt x="1" y="1461"/>
                      <a:pt x="617" y="1895"/>
                      <a:pt x="1393" y="1895"/>
                    </a:cubicBezTo>
                    <a:cubicBezTo>
                      <a:pt x="2146" y="1895"/>
                      <a:pt x="2763" y="1461"/>
                      <a:pt x="2763" y="959"/>
                    </a:cubicBezTo>
                    <a:cubicBezTo>
                      <a:pt x="2763" y="434"/>
                      <a:pt x="2146" y="0"/>
                      <a:pt x="1393" y="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3"/>
              <p:cNvSpPr/>
              <p:nvPr/>
            </p:nvSpPr>
            <p:spPr>
              <a:xfrm>
                <a:off x="6361036" y="2308350"/>
                <a:ext cx="196474" cy="143095"/>
              </a:xfrm>
              <a:custGeom>
                <a:rect b="b" l="l" r="r" t="t"/>
                <a:pathLst>
                  <a:path extrusionOk="0" h="1713" w="2352">
                    <a:moveTo>
                      <a:pt x="1256" y="1"/>
                    </a:moveTo>
                    <a:lnTo>
                      <a:pt x="1097" y="23"/>
                    </a:lnTo>
                    <a:lnTo>
                      <a:pt x="503" y="206"/>
                    </a:lnTo>
                    <a:lnTo>
                      <a:pt x="1" y="594"/>
                    </a:lnTo>
                    <a:lnTo>
                      <a:pt x="389" y="1713"/>
                    </a:lnTo>
                    <a:lnTo>
                      <a:pt x="1165" y="1119"/>
                    </a:lnTo>
                    <a:lnTo>
                      <a:pt x="1918" y="1713"/>
                    </a:lnTo>
                    <a:lnTo>
                      <a:pt x="2352" y="640"/>
                    </a:lnTo>
                    <a:lnTo>
                      <a:pt x="1804" y="206"/>
                    </a:lnTo>
                    <a:lnTo>
                      <a:pt x="1256" y="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3"/>
              <p:cNvSpPr/>
              <p:nvPr/>
            </p:nvSpPr>
            <p:spPr>
              <a:xfrm>
                <a:off x="6408733" y="2039539"/>
                <a:ext cx="204076" cy="343245"/>
              </a:xfrm>
              <a:custGeom>
                <a:rect b="b" l="l" r="r" t="t"/>
                <a:pathLst>
                  <a:path extrusionOk="0" h="4109" w="2443">
                    <a:moveTo>
                      <a:pt x="868" y="0"/>
                    </a:move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3"/>
              <p:cNvSpPr/>
              <p:nvPr/>
            </p:nvSpPr>
            <p:spPr>
              <a:xfrm>
                <a:off x="6408733" y="2039539"/>
                <a:ext cx="204076" cy="343245"/>
              </a:xfrm>
              <a:custGeom>
                <a:rect b="b" l="l" r="r" t="t"/>
                <a:pathLst>
                  <a:path extrusionOk="0" fill="none" h="4109" w="2443">
                    <a:moveTo>
                      <a:pt x="1576" y="0"/>
                    </a:moveTo>
                    <a:lnTo>
                      <a:pt x="868" y="0"/>
                    </a:lnTo>
                    <a:cubicBezTo>
                      <a:pt x="389" y="0"/>
                      <a:pt x="1" y="457"/>
                      <a:pt x="1" y="982"/>
                    </a:cubicBezTo>
                    <a:lnTo>
                      <a:pt x="1" y="2100"/>
                    </a:lnTo>
                    <a:cubicBezTo>
                      <a:pt x="1" y="2123"/>
                      <a:pt x="1" y="2169"/>
                      <a:pt x="1" y="2192"/>
                    </a:cubicBezTo>
                    <a:cubicBezTo>
                      <a:pt x="1" y="2214"/>
                      <a:pt x="1" y="2260"/>
                      <a:pt x="1" y="2283"/>
                    </a:cubicBezTo>
                    <a:lnTo>
                      <a:pt x="1" y="2968"/>
                    </a:lnTo>
                    <a:lnTo>
                      <a:pt x="1" y="2990"/>
                    </a:lnTo>
                    <a:lnTo>
                      <a:pt x="1" y="3675"/>
                    </a:lnTo>
                    <a:cubicBezTo>
                      <a:pt x="1" y="3926"/>
                      <a:pt x="206" y="4109"/>
                      <a:pt x="434" y="4109"/>
                    </a:cubicBezTo>
                    <a:lnTo>
                      <a:pt x="731" y="4109"/>
                    </a:lnTo>
                    <a:cubicBezTo>
                      <a:pt x="959" y="4109"/>
                      <a:pt x="1165" y="3926"/>
                      <a:pt x="1165" y="3675"/>
                    </a:cubicBezTo>
                    <a:lnTo>
                      <a:pt x="1165" y="3082"/>
                    </a:lnTo>
                    <a:lnTo>
                      <a:pt x="1576" y="3082"/>
                    </a:lnTo>
                    <a:cubicBezTo>
                      <a:pt x="2055" y="3082"/>
                      <a:pt x="2443" y="2648"/>
                      <a:pt x="2443" y="2100"/>
                    </a:cubicBezTo>
                    <a:lnTo>
                      <a:pt x="2443" y="982"/>
                    </a:lnTo>
                    <a:cubicBezTo>
                      <a:pt x="2443" y="457"/>
                      <a:pt x="2055" y="0"/>
                      <a:pt x="1576" y="0"/>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3"/>
              <p:cNvSpPr/>
              <p:nvPr/>
            </p:nvSpPr>
            <p:spPr>
              <a:xfrm>
                <a:off x="6416335" y="2101270"/>
                <a:ext cx="200317" cy="196140"/>
              </a:xfrm>
              <a:custGeom>
                <a:rect b="b" l="l" r="r" t="t"/>
                <a:pathLst>
                  <a:path extrusionOk="0" h="2348" w="2398">
                    <a:moveTo>
                      <a:pt x="195" y="1"/>
                    </a:moveTo>
                    <a:cubicBezTo>
                      <a:pt x="140" y="1"/>
                      <a:pt x="1" y="813"/>
                      <a:pt x="1" y="813"/>
                    </a:cubicBezTo>
                    <a:cubicBezTo>
                      <a:pt x="1" y="813"/>
                      <a:pt x="47" y="1704"/>
                      <a:pt x="298" y="2046"/>
                    </a:cubicBezTo>
                    <a:cubicBezTo>
                      <a:pt x="497" y="2326"/>
                      <a:pt x="942" y="2343"/>
                      <a:pt x="1050" y="2343"/>
                    </a:cubicBezTo>
                    <a:cubicBezTo>
                      <a:pt x="1065" y="2343"/>
                      <a:pt x="1074" y="2343"/>
                      <a:pt x="1074" y="2343"/>
                    </a:cubicBezTo>
                    <a:cubicBezTo>
                      <a:pt x="1074" y="2343"/>
                      <a:pt x="1134" y="2347"/>
                      <a:pt x="1225" y="2347"/>
                    </a:cubicBezTo>
                    <a:cubicBezTo>
                      <a:pt x="1428" y="2347"/>
                      <a:pt x="1783" y="2325"/>
                      <a:pt x="1941" y="2183"/>
                    </a:cubicBezTo>
                    <a:cubicBezTo>
                      <a:pt x="2124" y="2046"/>
                      <a:pt x="2398" y="1726"/>
                      <a:pt x="2352" y="1498"/>
                    </a:cubicBezTo>
                    <a:cubicBezTo>
                      <a:pt x="2286" y="1279"/>
                      <a:pt x="1989" y="1018"/>
                      <a:pt x="1480" y="1018"/>
                    </a:cubicBezTo>
                    <a:cubicBezTo>
                      <a:pt x="1459" y="1018"/>
                      <a:pt x="1438" y="1018"/>
                      <a:pt x="1416" y="1019"/>
                    </a:cubicBezTo>
                    <a:cubicBezTo>
                      <a:pt x="917" y="1039"/>
                      <a:pt x="784" y="1409"/>
                      <a:pt x="560" y="1409"/>
                    </a:cubicBezTo>
                    <a:cubicBezTo>
                      <a:pt x="528" y="1409"/>
                      <a:pt x="494" y="1401"/>
                      <a:pt x="457" y="1384"/>
                    </a:cubicBezTo>
                    <a:cubicBezTo>
                      <a:pt x="252" y="1293"/>
                      <a:pt x="252" y="197"/>
                      <a:pt x="206" y="15"/>
                    </a:cubicBezTo>
                    <a:cubicBezTo>
                      <a:pt x="203" y="5"/>
                      <a:pt x="200" y="1"/>
                      <a:pt x="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3"/>
              <p:cNvSpPr/>
              <p:nvPr/>
            </p:nvSpPr>
            <p:spPr>
              <a:xfrm>
                <a:off x="6492601" y="2138693"/>
                <a:ext cx="26815" cy="26731"/>
              </a:xfrm>
              <a:custGeom>
                <a:rect b="b" l="l" r="r" t="t"/>
                <a:pathLst>
                  <a:path extrusionOk="0" h="320" w="321">
                    <a:moveTo>
                      <a:pt x="161" y="0"/>
                    </a:moveTo>
                    <a:cubicBezTo>
                      <a:pt x="69" y="0"/>
                      <a:pt x="1" y="69"/>
                      <a:pt x="1" y="160"/>
                    </a:cubicBezTo>
                    <a:cubicBezTo>
                      <a:pt x="1" y="251"/>
                      <a:pt x="69" y="320"/>
                      <a:pt x="161" y="320"/>
                    </a:cubicBezTo>
                    <a:cubicBezTo>
                      <a:pt x="252" y="320"/>
                      <a:pt x="320" y="251"/>
                      <a:pt x="320" y="160"/>
                    </a:cubicBezTo>
                    <a:cubicBezTo>
                      <a:pt x="320" y="69"/>
                      <a:pt x="252" y="0"/>
                      <a:pt x="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3"/>
              <p:cNvSpPr/>
              <p:nvPr/>
            </p:nvSpPr>
            <p:spPr>
              <a:xfrm>
                <a:off x="6580310" y="2138693"/>
                <a:ext cx="22972" cy="22972"/>
              </a:xfrm>
              <a:custGeom>
                <a:rect b="b" l="l" r="r" t="t"/>
                <a:pathLst>
                  <a:path extrusionOk="0" h="275" w="275">
                    <a:moveTo>
                      <a:pt x="138" y="0"/>
                    </a:moveTo>
                    <a:cubicBezTo>
                      <a:pt x="69" y="0"/>
                      <a:pt x="1" y="69"/>
                      <a:pt x="1" y="137"/>
                    </a:cubicBezTo>
                    <a:cubicBezTo>
                      <a:pt x="1" y="228"/>
                      <a:pt x="69" y="274"/>
                      <a:pt x="138" y="274"/>
                    </a:cubicBezTo>
                    <a:cubicBezTo>
                      <a:pt x="229" y="274"/>
                      <a:pt x="275" y="228"/>
                      <a:pt x="275" y="137"/>
                    </a:cubicBezTo>
                    <a:cubicBezTo>
                      <a:pt x="275" y="69"/>
                      <a:pt x="229" y="0"/>
                      <a:pt x="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3"/>
              <p:cNvSpPr/>
              <p:nvPr/>
            </p:nvSpPr>
            <p:spPr>
              <a:xfrm>
                <a:off x="6521252" y="2199673"/>
                <a:ext cx="47698" cy="26898"/>
              </a:xfrm>
              <a:custGeom>
                <a:rect b="b" l="l" r="r" t="t"/>
                <a:pathLst>
                  <a:path extrusionOk="0" h="322" w="571">
                    <a:moveTo>
                      <a:pt x="0" y="1"/>
                    </a:moveTo>
                    <a:cubicBezTo>
                      <a:pt x="0" y="130"/>
                      <a:pt x="123" y="322"/>
                      <a:pt x="292" y="322"/>
                    </a:cubicBezTo>
                    <a:cubicBezTo>
                      <a:pt x="301" y="322"/>
                      <a:pt x="310" y="321"/>
                      <a:pt x="320" y="320"/>
                    </a:cubicBezTo>
                    <a:cubicBezTo>
                      <a:pt x="480" y="297"/>
                      <a:pt x="571" y="69"/>
                      <a:pt x="571" y="69"/>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3"/>
              <p:cNvSpPr/>
              <p:nvPr/>
            </p:nvSpPr>
            <p:spPr>
              <a:xfrm>
                <a:off x="6483495" y="2123407"/>
                <a:ext cx="33999" cy="13783"/>
              </a:xfrm>
              <a:custGeom>
                <a:rect b="b" l="l" r="r" t="t"/>
                <a:pathLst>
                  <a:path extrusionOk="0" h="165" w="407">
                    <a:moveTo>
                      <a:pt x="338" y="1"/>
                    </a:moveTo>
                    <a:cubicBezTo>
                      <a:pt x="247" y="1"/>
                      <a:pt x="156" y="23"/>
                      <a:pt x="41" y="69"/>
                    </a:cubicBezTo>
                    <a:cubicBezTo>
                      <a:pt x="1" y="89"/>
                      <a:pt x="14" y="164"/>
                      <a:pt x="50" y="164"/>
                    </a:cubicBezTo>
                    <a:cubicBezTo>
                      <a:pt x="55" y="164"/>
                      <a:pt x="59" y="163"/>
                      <a:pt x="64" y="160"/>
                    </a:cubicBezTo>
                    <a:cubicBezTo>
                      <a:pt x="156" y="138"/>
                      <a:pt x="247" y="115"/>
                      <a:pt x="338" y="92"/>
                    </a:cubicBezTo>
                    <a:cubicBezTo>
                      <a:pt x="407" y="92"/>
                      <a:pt x="407" y="1"/>
                      <a:pt x="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3"/>
              <p:cNvSpPr/>
              <p:nvPr/>
            </p:nvSpPr>
            <p:spPr>
              <a:xfrm>
                <a:off x="6570871" y="2117727"/>
                <a:ext cx="31827" cy="11778"/>
              </a:xfrm>
              <a:custGeom>
                <a:rect b="b" l="l" r="r" t="t"/>
                <a:pathLst>
                  <a:path extrusionOk="0" h="141" w="381">
                    <a:moveTo>
                      <a:pt x="68" y="0"/>
                    </a:moveTo>
                    <a:cubicBezTo>
                      <a:pt x="6" y="0"/>
                      <a:pt x="0" y="94"/>
                      <a:pt x="51" y="94"/>
                    </a:cubicBezTo>
                    <a:cubicBezTo>
                      <a:pt x="56" y="94"/>
                      <a:pt x="62" y="94"/>
                      <a:pt x="68" y="91"/>
                    </a:cubicBezTo>
                    <a:cubicBezTo>
                      <a:pt x="160" y="91"/>
                      <a:pt x="228" y="114"/>
                      <a:pt x="296" y="137"/>
                    </a:cubicBezTo>
                    <a:cubicBezTo>
                      <a:pt x="304" y="140"/>
                      <a:pt x="311" y="141"/>
                      <a:pt x="317" y="141"/>
                    </a:cubicBezTo>
                    <a:cubicBezTo>
                      <a:pt x="369" y="141"/>
                      <a:pt x="380" y="66"/>
                      <a:pt x="319" y="46"/>
                    </a:cubicBezTo>
                    <a:cubicBezTo>
                      <a:pt x="251" y="23"/>
                      <a:pt x="160"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3"/>
              <p:cNvSpPr/>
              <p:nvPr/>
            </p:nvSpPr>
            <p:spPr>
              <a:xfrm>
                <a:off x="6544725" y="2133347"/>
                <a:ext cx="28068" cy="43856"/>
              </a:xfrm>
              <a:custGeom>
                <a:rect b="b" l="l" r="r" t="t"/>
                <a:pathLst>
                  <a:path extrusionOk="0" h="525" w="336">
                    <a:moveTo>
                      <a:pt x="135" y="0"/>
                    </a:moveTo>
                    <a:cubicBezTo>
                      <a:pt x="99" y="0"/>
                      <a:pt x="68" y="38"/>
                      <a:pt x="84" y="87"/>
                    </a:cubicBezTo>
                    <a:cubicBezTo>
                      <a:pt x="107" y="156"/>
                      <a:pt x="176" y="224"/>
                      <a:pt x="199" y="315"/>
                    </a:cubicBezTo>
                    <a:cubicBezTo>
                      <a:pt x="221" y="338"/>
                      <a:pt x="244" y="384"/>
                      <a:pt x="199" y="407"/>
                    </a:cubicBezTo>
                    <a:cubicBezTo>
                      <a:pt x="153" y="407"/>
                      <a:pt x="107" y="429"/>
                      <a:pt x="62" y="429"/>
                    </a:cubicBezTo>
                    <a:cubicBezTo>
                      <a:pt x="1" y="450"/>
                      <a:pt x="30" y="524"/>
                      <a:pt x="70" y="524"/>
                    </a:cubicBezTo>
                    <a:cubicBezTo>
                      <a:pt x="74" y="524"/>
                      <a:pt x="79" y="523"/>
                      <a:pt x="84" y="521"/>
                    </a:cubicBezTo>
                    <a:cubicBezTo>
                      <a:pt x="176" y="498"/>
                      <a:pt x="244" y="498"/>
                      <a:pt x="313" y="475"/>
                    </a:cubicBezTo>
                    <a:cubicBezTo>
                      <a:pt x="336" y="452"/>
                      <a:pt x="336" y="452"/>
                      <a:pt x="336" y="429"/>
                    </a:cubicBezTo>
                    <a:cubicBezTo>
                      <a:pt x="336" y="292"/>
                      <a:pt x="221" y="156"/>
                      <a:pt x="176" y="19"/>
                    </a:cubicBezTo>
                    <a:cubicBezTo>
                      <a:pt x="163" y="6"/>
                      <a:pt x="149" y="0"/>
                      <a:pt x="1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3"/>
              <p:cNvSpPr/>
              <p:nvPr/>
            </p:nvSpPr>
            <p:spPr>
              <a:xfrm>
                <a:off x="6288613" y="1909311"/>
                <a:ext cx="472557" cy="351515"/>
              </a:xfrm>
              <a:custGeom>
                <a:rect b="b" l="l" r="r" t="t"/>
                <a:pathLst>
                  <a:path extrusionOk="0" h="4208" w="5657">
                    <a:moveTo>
                      <a:pt x="4577" y="1"/>
                    </a:moveTo>
                    <a:cubicBezTo>
                      <a:pt x="4549" y="1"/>
                      <a:pt x="4522" y="3"/>
                      <a:pt x="4497" y="7"/>
                    </a:cubicBezTo>
                    <a:cubicBezTo>
                      <a:pt x="4109" y="76"/>
                      <a:pt x="3630" y="646"/>
                      <a:pt x="3630" y="646"/>
                    </a:cubicBezTo>
                    <a:cubicBezTo>
                      <a:pt x="3630" y="646"/>
                      <a:pt x="4018" y="144"/>
                      <a:pt x="3630" y="53"/>
                    </a:cubicBezTo>
                    <a:cubicBezTo>
                      <a:pt x="3601" y="47"/>
                      <a:pt x="3573" y="45"/>
                      <a:pt x="3544" y="45"/>
                    </a:cubicBezTo>
                    <a:cubicBezTo>
                      <a:pt x="3205" y="45"/>
                      <a:pt x="2859" y="403"/>
                      <a:pt x="2648" y="760"/>
                    </a:cubicBezTo>
                    <a:cubicBezTo>
                      <a:pt x="2648" y="760"/>
                      <a:pt x="2568" y="753"/>
                      <a:pt x="2437" y="753"/>
                    </a:cubicBezTo>
                    <a:cubicBezTo>
                      <a:pt x="1989" y="753"/>
                      <a:pt x="955" y="835"/>
                      <a:pt x="548" y="1559"/>
                    </a:cubicBezTo>
                    <a:cubicBezTo>
                      <a:pt x="1" y="2518"/>
                      <a:pt x="411" y="3226"/>
                      <a:pt x="1370" y="4207"/>
                    </a:cubicBezTo>
                    <a:lnTo>
                      <a:pt x="1644" y="3568"/>
                    </a:lnTo>
                    <a:lnTo>
                      <a:pt x="1621" y="3294"/>
                    </a:lnTo>
                    <a:lnTo>
                      <a:pt x="1758" y="2427"/>
                    </a:lnTo>
                    <a:cubicBezTo>
                      <a:pt x="1758" y="2427"/>
                      <a:pt x="2031" y="2460"/>
                      <a:pt x="2423" y="2460"/>
                    </a:cubicBezTo>
                    <a:cubicBezTo>
                      <a:pt x="3192" y="2460"/>
                      <a:pt x="4417" y="2330"/>
                      <a:pt x="4931" y="1559"/>
                    </a:cubicBezTo>
                    <a:cubicBezTo>
                      <a:pt x="5657" y="470"/>
                      <a:pt x="4985" y="1"/>
                      <a:pt x="4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3"/>
              <p:cNvSpPr/>
              <p:nvPr/>
            </p:nvSpPr>
            <p:spPr>
              <a:xfrm>
                <a:off x="6336310" y="2142452"/>
                <a:ext cx="95397" cy="95481"/>
              </a:xfrm>
              <a:custGeom>
                <a:rect b="b" l="l" r="r" t="t"/>
                <a:pathLst>
                  <a:path extrusionOk="0" h="1143" w="1142">
                    <a:moveTo>
                      <a:pt x="571" y="1"/>
                    </a:moveTo>
                    <a:cubicBezTo>
                      <a:pt x="251" y="1"/>
                      <a:pt x="0" y="252"/>
                      <a:pt x="0" y="572"/>
                    </a:cubicBezTo>
                    <a:cubicBezTo>
                      <a:pt x="0" y="891"/>
                      <a:pt x="251" y="1142"/>
                      <a:pt x="571" y="1142"/>
                    </a:cubicBezTo>
                    <a:cubicBezTo>
                      <a:pt x="868" y="1142"/>
                      <a:pt x="1141" y="891"/>
                      <a:pt x="1141" y="572"/>
                    </a:cubicBezTo>
                    <a:cubicBezTo>
                      <a:pt x="1141" y="252"/>
                      <a:pt x="868"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3"/>
              <p:cNvSpPr/>
              <p:nvPr/>
            </p:nvSpPr>
            <p:spPr>
              <a:xfrm>
                <a:off x="6336310" y="2142452"/>
                <a:ext cx="95397" cy="95481"/>
              </a:xfrm>
              <a:custGeom>
                <a:rect b="b" l="l" r="r" t="t"/>
                <a:pathLst>
                  <a:path extrusionOk="0" fill="none" h="1143" w="1142">
                    <a:moveTo>
                      <a:pt x="1141" y="572"/>
                    </a:moveTo>
                    <a:cubicBezTo>
                      <a:pt x="1141" y="891"/>
                      <a:pt x="868" y="1142"/>
                      <a:pt x="571" y="1142"/>
                    </a:cubicBezTo>
                    <a:cubicBezTo>
                      <a:pt x="251" y="1142"/>
                      <a:pt x="0" y="891"/>
                      <a:pt x="0" y="572"/>
                    </a:cubicBezTo>
                    <a:cubicBezTo>
                      <a:pt x="0" y="252"/>
                      <a:pt x="251" y="1"/>
                      <a:pt x="571" y="1"/>
                    </a:cubicBezTo>
                    <a:cubicBezTo>
                      <a:pt x="868" y="1"/>
                      <a:pt x="1141" y="252"/>
                      <a:pt x="1141" y="572"/>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3"/>
              <p:cNvSpPr/>
              <p:nvPr/>
            </p:nvSpPr>
            <p:spPr>
              <a:xfrm>
                <a:off x="6372480" y="2161331"/>
                <a:ext cx="38259" cy="33665"/>
              </a:xfrm>
              <a:custGeom>
                <a:rect b="b" l="l" r="r" t="t"/>
                <a:pathLst>
                  <a:path extrusionOk="0" h="403" w="458">
                    <a:moveTo>
                      <a:pt x="95" y="1"/>
                    </a:moveTo>
                    <a:cubicBezTo>
                      <a:pt x="79" y="1"/>
                      <a:pt x="63" y="1"/>
                      <a:pt x="47" y="3"/>
                    </a:cubicBezTo>
                    <a:cubicBezTo>
                      <a:pt x="1" y="3"/>
                      <a:pt x="1" y="72"/>
                      <a:pt x="47" y="72"/>
                    </a:cubicBezTo>
                    <a:cubicBezTo>
                      <a:pt x="252" y="72"/>
                      <a:pt x="389" y="163"/>
                      <a:pt x="366" y="368"/>
                    </a:cubicBezTo>
                    <a:cubicBezTo>
                      <a:pt x="366" y="391"/>
                      <a:pt x="389" y="403"/>
                      <a:pt x="412" y="403"/>
                    </a:cubicBezTo>
                    <a:cubicBezTo>
                      <a:pt x="435" y="403"/>
                      <a:pt x="457" y="391"/>
                      <a:pt x="457" y="368"/>
                    </a:cubicBezTo>
                    <a:cubicBezTo>
                      <a:pt x="457" y="135"/>
                      <a:pt x="300" y="1"/>
                      <a:pt x="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4" name="Google Shape;2044;p63"/>
          <p:cNvSpPr/>
          <p:nvPr/>
        </p:nvSpPr>
        <p:spPr>
          <a:xfrm>
            <a:off x="959865" y="4602615"/>
            <a:ext cx="3176815" cy="60"/>
          </a:xfrm>
          <a:custGeom>
            <a:rect b="b" l="l" r="r" t="t"/>
            <a:pathLst>
              <a:path extrusionOk="0" fill="none" h="1" w="56996">
                <a:moveTo>
                  <a:pt x="1" y="0"/>
                </a:moveTo>
                <a:lnTo>
                  <a:pt x="56995" y="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3"/>
          <p:cNvSpPr/>
          <p:nvPr/>
        </p:nvSpPr>
        <p:spPr>
          <a:xfrm>
            <a:off x="3789868" y="1187699"/>
            <a:ext cx="220163" cy="237099"/>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3"/>
          <p:cNvSpPr/>
          <p:nvPr/>
        </p:nvSpPr>
        <p:spPr>
          <a:xfrm>
            <a:off x="3366249" y="1514583"/>
            <a:ext cx="456769" cy="489180"/>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3"/>
          <p:cNvSpPr txBox="1"/>
          <p:nvPr>
            <p:ph idx="4294967295" type="subTitle"/>
          </p:nvPr>
        </p:nvSpPr>
        <p:spPr>
          <a:xfrm>
            <a:off x="4660200" y="2003775"/>
            <a:ext cx="3763800" cy="133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t>Selanjutnya kami akan memvisualisasikan hasil analisis dari data yang sudah kami olah ke dalam  format yang sesuai.Hasil visualisasi ini dilakukan dengan software </a:t>
            </a:r>
            <a:r>
              <a:rPr b="1" lang="en" sz="1900"/>
              <a:t>Tableau.</a:t>
            </a:r>
            <a:endParaRPr b="1" sz="19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2048" name="Google Shape;204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6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pic>
        <p:nvPicPr>
          <p:cNvPr id="2054" name="Google Shape;2054;p64"/>
          <p:cNvPicPr preferRelativeResize="0"/>
          <p:nvPr/>
        </p:nvPicPr>
        <p:blipFill>
          <a:blip r:embed="rId3">
            <a:alphaModFix/>
          </a:blip>
          <a:stretch>
            <a:fillRect/>
          </a:stretch>
        </p:blipFill>
        <p:spPr>
          <a:xfrm>
            <a:off x="1497101" y="1017725"/>
            <a:ext cx="6149802" cy="3843622"/>
          </a:xfrm>
          <a:prstGeom prst="rect">
            <a:avLst/>
          </a:prstGeom>
          <a:noFill/>
          <a:ln>
            <a:noFill/>
          </a:ln>
        </p:spPr>
      </p:pic>
      <p:sp>
        <p:nvSpPr>
          <p:cNvPr id="2055" name="Google Shape;2055;p64"/>
          <p:cNvSpPr/>
          <p:nvPr/>
        </p:nvSpPr>
        <p:spPr>
          <a:xfrm>
            <a:off x="2025175" y="1795050"/>
            <a:ext cx="2646600" cy="1047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txBox="1"/>
          <p:nvPr/>
        </p:nvSpPr>
        <p:spPr>
          <a:xfrm>
            <a:off x="1730725" y="1795050"/>
            <a:ext cx="32355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1"/>
                </a:solidFill>
                <a:latin typeface="Cairo"/>
                <a:ea typeface="Cairo"/>
                <a:cs typeface="Cairo"/>
                <a:sym typeface="Cairo"/>
              </a:rPr>
              <a:t>Kami mendapati bahwa kasus positif mulai melonjak saat Oktober 2020, adapun ternyata PPKM cukup efektif dalam menekan laju persebaran Covid-19 di Jawa Barat</a:t>
            </a:r>
            <a:endParaRPr sz="800"/>
          </a:p>
        </p:txBody>
      </p:sp>
      <p:sp>
        <p:nvSpPr>
          <p:cNvPr id="2057" name="Google Shape;2057;p64"/>
          <p:cNvSpPr txBox="1"/>
          <p:nvPr/>
        </p:nvSpPr>
        <p:spPr>
          <a:xfrm>
            <a:off x="517800" y="4804800"/>
            <a:ext cx="4717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airo"/>
                <a:ea typeface="Cairo"/>
                <a:cs typeface="Cairo"/>
                <a:sym typeface="Cairo"/>
              </a:rPr>
              <a:t>*gambar ini dan selanjutnya  diambil dari hasil visualisasi kami</a:t>
            </a:r>
            <a:endParaRPr/>
          </a:p>
        </p:txBody>
      </p:sp>
      <p:sp>
        <p:nvSpPr>
          <p:cNvPr id="2058" name="Google Shape;205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pic>
        <p:nvPicPr>
          <p:cNvPr id="2063" name="Google Shape;2063;p65"/>
          <p:cNvPicPr preferRelativeResize="0"/>
          <p:nvPr/>
        </p:nvPicPr>
        <p:blipFill>
          <a:blip r:embed="rId3">
            <a:alphaModFix/>
          </a:blip>
          <a:stretch>
            <a:fillRect/>
          </a:stretch>
        </p:blipFill>
        <p:spPr>
          <a:xfrm>
            <a:off x="1333286" y="1017726"/>
            <a:ext cx="6477424" cy="4048376"/>
          </a:xfrm>
          <a:prstGeom prst="rect">
            <a:avLst/>
          </a:prstGeom>
          <a:noFill/>
          <a:ln>
            <a:noFill/>
          </a:ln>
        </p:spPr>
      </p:pic>
      <p:sp>
        <p:nvSpPr>
          <p:cNvPr id="2064" name="Google Shape;2064;p65"/>
          <p:cNvSpPr/>
          <p:nvPr/>
        </p:nvSpPr>
        <p:spPr>
          <a:xfrm>
            <a:off x="2737350" y="2212500"/>
            <a:ext cx="2646600" cy="10470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5"/>
          <p:cNvSpPr txBox="1"/>
          <p:nvPr/>
        </p:nvSpPr>
        <p:spPr>
          <a:xfrm>
            <a:off x="2442900" y="2110050"/>
            <a:ext cx="32355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200">
                <a:solidFill>
                  <a:schemeClr val="dk1"/>
                </a:solidFill>
                <a:latin typeface="Cairo"/>
                <a:ea typeface="Cairo"/>
                <a:cs typeface="Cairo"/>
                <a:sym typeface="Cairo"/>
              </a:rPr>
              <a:t>Ini adalah tren penambahan kesembuhan dan kematian. Rasio kematian karena Covid ternyata 2,22% saja atau sekitar 14.655 orang per data 10 Oktober 2021 untuk wilayah Jawa Barat.</a:t>
            </a:r>
            <a:endParaRPr sz="800"/>
          </a:p>
        </p:txBody>
      </p:sp>
      <p:sp>
        <p:nvSpPr>
          <p:cNvPr id="2066" name="Google Shape;2066;p65"/>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067" name="Google Shape;2067;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pic>
        <p:nvPicPr>
          <p:cNvPr id="2072" name="Google Shape;2072;p66"/>
          <p:cNvPicPr preferRelativeResize="0"/>
          <p:nvPr/>
        </p:nvPicPr>
        <p:blipFill>
          <a:blip r:embed="rId3">
            <a:alphaModFix/>
          </a:blip>
          <a:stretch>
            <a:fillRect/>
          </a:stretch>
        </p:blipFill>
        <p:spPr>
          <a:xfrm>
            <a:off x="1890112" y="1179725"/>
            <a:ext cx="5363775" cy="3693099"/>
          </a:xfrm>
          <a:prstGeom prst="rect">
            <a:avLst/>
          </a:prstGeom>
          <a:noFill/>
          <a:ln>
            <a:noFill/>
          </a:ln>
        </p:spPr>
      </p:pic>
      <p:pic>
        <p:nvPicPr>
          <p:cNvPr id="2073" name="Google Shape;2073;p66"/>
          <p:cNvPicPr preferRelativeResize="0"/>
          <p:nvPr/>
        </p:nvPicPr>
        <p:blipFill rotWithShape="1">
          <a:blip r:embed="rId4">
            <a:alphaModFix/>
          </a:blip>
          <a:srcRect b="89968" l="88258" r="0" t="2915"/>
          <a:stretch/>
        </p:blipFill>
        <p:spPr>
          <a:xfrm>
            <a:off x="1984775" y="4172025"/>
            <a:ext cx="1690202" cy="640200"/>
          </a:xfrm>
          <a:prstGeom prst="rect">
            <a:avLst/>
          </a:prstGeom>
          <a:noFill/>
          <a:ln>
            <a:noFill/>
          </a:ln>
        </p:spPr>
      </p:pic>
      <p:sp>
        <p:nvSpPr>
          <p:cNvPr id="2074" name="Google Shape;2074;p66"/>
          <p:cNvSpPr txBox="1"/>
          <p:nvPr/>
        </p:nvSpPr>
        <p:spPr>
          <a:xfrm>
            <a:off x="4510400" y="117972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iro"/>
                <a:ea typeface="Cairo"/>
                <a:cs typeface="Cairo"/>
                <a:sym typeface="Cairo"/>
              </a:rPr>
              <a:t>Kota Bekasi dan Kota Depok menjadi wilayah terbanyak yang terinfeksi virus Corona dibanding wilayah lainnya di Jawa Barat.</a:t>
            </a:r>
            <a:endParaRPr/>
          </a:p>
        </p:txBody>
      </p:sp>
      <p:sp>
        <p:nvSpPr>
          <p:cNvPr id="2075" name="Google Shape;2075;p66"/>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cxnSp>
        <p:nvCxnSpPr>
          <p:cNvPr id="2076" name="Google Shape;2076;p66"/>
          <p:cNvCxnSpPr/>
          <p:nvPr/>
        </p:nvCxnSpPr>
        <p:spPr>
          <a:xfrm>
            <a:off x="3580475" y="1563125"/>
            <a:ext cx="270000" cy="540000"/>
          </a:xfrm>
          <a:prstGeom prst="straightConnector1">
            <a:avLst/>
          </a:prstGeom>
          <a:noFill/>
          <a:ln cap="flat" cmpd="sng" w="9525">
            <a:solidFill>
              <a:schemeClr val="dk1"/>
            </a:solidFill>
            <a:prstDash val="solid"/>
            <a:round/>
            <a:headEnd len="med" w="med" type="none"/>
            <a:tailEnd len="med" w="med" type="none"/>
          </a:ln>
        </p:spPr>
      </p:cxnSp>
      <p:sp>
        <p:nvSpPr>
          <p:cNvPr id="2077" name="Google Shape;2077;p66"/>
          <p:cNvSpPr/>
          <p:nvPr/>
        </p:nvSpPr>
        <p:spPr>
          <a:xfrm>
            <a:off x="2931875" y="1336925"/>
            <a:ext cx="1297200" cy="226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Kota Bekasi</a:t>
            </a:r>
            <a:endParaRPr/>
          </a:p>
        </p:txBody>
      </p:sp>
      <p:cxnSp>
        <p:nvCxnSpPr>
          <p:cNvPr id="2078" name="Google Shape;2078;p66"/>
          <p:cNvCxnSpPr>
            <a:stCxn id="2079" idx="2"/>
          </p:cNvCxnSpPr>
          <p:nvPr/>
        </p:nvCxnSpPr>
        <p:spPr>
          <a:xfrm>
            <a:off x="2633375" y="1961425"/>
            <a:ext cx="768900" cy="361200"/>
          </a:xfrm>
          <a:prstGeom prst="straightConnector1">
            <a:avLst/>
          </a:prstGeom>
          <a:noFill/>
          <a:ln cap="flat" cmpd="sng" w="9525">
            <a:solidFill>
              <a:schemeClr val="dk1"/>
            </a:solidFill>
            <a:prstDash val="solid"/>
            <a:round/>
            <a:headEnd len="med" w="med" type="none"/>
            <a:tailEnd len="med" w="med" type="none"/>
          </a:ln>
        </p:spPr>
      </p:cxnSp>
      <p:sp>
        <p:nvSpPr>
          <p:cNvPr id="2079" name="Google Shape;2079;p66"/>
          <p:cNvSpPr/>
          <p:nvPr/>
        </p:nvSpPr>
        <p:spPr>
          <a:xfrm>
            <a:off x="1984775" y="1735225"/>
            <a:ext cx="1297200" cy="226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Kota Depok</a:t>
            </a:r>
            <a:endParaRPr/>
          </a:p>
        </p:txBody>
      </p:sp>
      <p:sp>
        <p:nvSpPr>
          <p:cNvPr id="2080" name="Google Shape;208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pic>
        <p:nvPicPr>
          <p:cNvPr id="2085" name="Google Shape;2085;p67"/>
          <p:cNvPicPr preferRelativeResize="0"/>
          <p:nvPr/>
        </p:nvPicPr>
        <p:blipFill rotWithShape="1">
          <a:blip r:embed="rId3">
            <a:alphaModFix/>
          </a:blip>
          <a:srcRect b="19698" l="0" r="0" t="0"/>
          <a:stretch/>
        </p:blipFill>
        <p:spPr>
          <a:xfrm>
            <a:off x="780512" y="1017733"/>
            <a:ext cx="7582976" cy="3805866"/>
          </a:xfrm>
          <a:prstGeom prst="rect">
            <a:avLst/>
          </a:prstGeom>
          <a:noFill/>
          <a:ln>
            <a:noFill/>
          </a:ln>
        </p:spPr>
      </p:pic>
      <p:sp>
        <p:nvSpPr>
          <p:cNvPr id="2086" name="Google Shape;2086;p67"/>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087" name="Google Shape;208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pic>
        <p:nvPicPr>
          <p:cNvPr id="2092" name="Google Shape;2092;p68"/>
          <p:cNvPicPr preferRelativeResize="0"/>
          <p:nvPr/>
        </p:nvPicPr>
        <p:blipFill rotWithShape="1">
          <a:blip r:embed="rId3">
            <a:alphaModFix/>
          </a:blip>
          <a:srcRect b="17129" l="0" r="0" t="0"/>
          <a:stretch/>
        </p:blipFill>
        <p:spPr>
          <a:xfrm>
            <a:off x="855938" y="963000"/>
            <a:ext cx="7432125" cy="3849546"/>
          </a:xfrm>
          <a:prstGeom prst="rect">
            <a:avLst/>
          </a:prstGeom>
          <a:noFill/>
          <a:ln>
            <a:noFill/>
          </a:ln>
        </p:spPr>
      </p:pic>
      <p:sp>
        <p:nvSpPr>
          <p:cNvPr id="2093" name="Google Shape;2093;p6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094" name="Google Shape;2094;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pic>
        <p:nvPicPr>
          <p:cNvPr id="2099" name="Google Shape;2099;p69"/>
          <p:cNvPicPr preferRelativeResize="0"/>
          <p:nvPr/>
        </p:nvPicPr>
        <p:blipFill rotWithShape="1">
          <a:blip r:embed="rId3">
            <a:alphaModFix/>
          </a:blip>
          <a:srcRect b="20038" l="0" r="0" t="0"/>
          <a:stretch/>
        </p:blipFill>
        <p:spPr>
          <a:xfrm>
            <a:off x="631100" y="948700"/>
            <a:ext cx="7881776" cy="3938850"/>
          </a:xfrm>
          <a:prstGeom prst="rect">
            <a:avLst/>
          </a:prstGeom>
          <a:noFill/>
          <a:ln>
            <a:noFill/>
          </a:ln>
        </p:spPr>
      </p:pic>
      <p:sp>
        <p:nvSpPr>
          <p:cNvPr id="2100" name="Google Shape;2100;p69"/>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01" name="Google Shape;210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pic>
        <p:nvPicPr>
          <p:cNvPr id="2106" name="Google Shape;2106;p70"/>
          <p:cNvPicPr preferRelativeResize="0"/>
          <p:nvPr/>
        </p:nvPicPr>
        <p:blipFill rotWithShape="1">
          <a:blip r:embed="rId3">
            <a:alphaModFix/>
          </a:blip>
          <a:srcRect b="21210" l="0" r="0" t="0"/>
          <a:stretch/>
        </p:blipFill>
        <p:spPr>
          <a:xfrm>
            <a:off x="641250" y="974500"/>
            <a:ext cx="7861501" cy="3871426"/>
          </a:xfrm>
          <a:prstGeom prst="rect">
            <a:avLst/>
          </a:prstGeom>
          <a:noFill/>
          <a:ln>
            <a:noFill/>
          </a:ln>
        </p:spPr>
      </p:pic>
      <p:sp>
        <p:nvSpPr>
          <p:cNvPr id="2107" name="Google Shape;2107;p70"/>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08" name="Google Shape;2108;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44"/>
          <p:cNvSpPr txBox="1"/>
          <p:nvPr>
            <p:ph type="title"/>
          </p:nvPr>
        </p:nvSpPr>
        <p:spPr>
          <a:xfrm>
            <a:off x="2597725" y="758550"/>
            <a:ext cx="2106300" cy="84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INformasi</a:t>
            </a:r>
            <a:endParaRPr/>
          </a:p>
        </p:txBody>
      </p:sp>
      <p:sp>
        <p:nvSpPr>
          <p:cNvPr id="1089" name="Google Shape;1089;p44"/>
          <p:cNvSpPr txBox="1"/>
          <p:nvPr>
            <p:ph idx="1" type="subTitle"/>
          </p:nvPr>
        </p:nvSpPr>
        <p:spPr>
          <a:xfrm>
            <a:off x="1114225" y="3741175"/>
            <a:ext cx="7099800" cy="1898700"/>
          </a:xfrm>
          <a:prstGeom prst="rect">
            <a:avLst/>
          </a:prstGeom>
        </p:spPr>
        <p:txBody>
          <a:bodyPr anchorCtr="0" anchor="ctr" bIns="0" lIns="0" spcFirstLastPara="1" rIns="0" wrap="square" tIns="0">
            <a:noAutofit/>
          </a:bodyPr>
          <a:lstStyle/>
          <a:p>
            <a:pPr indent="457200" lvl="0" marL="1371600" rtl="0" algn="l">
              <a:lnSpc>
                <a:spcPct val="115000"/>
              </a:lnSpc>
              <a:spcBef>
                <a:spcPts val="0"/>
              </a:spcBef>
              <a:spcAft>
                <a:spcPts val="0"/>
              </a:spcAft>
              <a:buNone/>
            </a:pPr>
            <a:r>
              <a:rPr lang="en" sz="3900">
                <a:highlight>
                  <a:srgbClr val="FFFFFF"/>
                </a:highlight>
                <a:latin typeface="Staatliches"/>
                <a:ea typeface="Staatliches"/>
                <a:cs typeface="Staatliches"/>
                <a:sym typeface="Staatliches"/>
              </a:rPr>
              <a:t>  </a:t>
            </a:r>
            <a:r>
              <a:rPr lang="en" sz="3900">
                <a:highlight>
                  <a:srgbClr val="FFFFFF"/>
                </a:highlight>
                <a:latin typeface="Staatliches"/>
                <a:ea typeface="Staatliches"/>
                <a:cs typeface="Staatliches"/>
                <a:sym typeface="Staatliches"/>
              </a:rPr>
              <a:t>SMKN 4 BANDUNG </a:t>
            </a:r>
            <a:endParaRPr sz="3900">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b="1" sz="1600">
              <a:highlight>
                <a:srgbClr val="FFFFFF"/>
              </a:highlight>
              <a:latin typeface="Staatliches"/>
              <a:ea typeface="Staatliches"/>
              <a:cs typeface="Staatliches"/>
              <a:sym typeface="Staatliches"/>
            </a:endParaRPr>
          </a:p>
          <a:p>
            <a:pPr indent="0" lvl="0" marL="0" rtl="0" algn="l">
              <a:lnSpc>
                <a:spcPct val="115000"/>
              </a:lnSpc>
              <a:spcBef>
                <a:spcPts val="0"/>
              </a:spcBef>
              <a:spcAft>
                <a:spcPts val="0"/>
              </a:spcAft>
              <a:buNone/>
            </a:pPr>
            <a:r>
              <a:t/>
            </a:r>
            <a:endParaRPr b="1" sz="2200"/>
          </a:p>
          <a:p>
            <a:pPr indent="0" lvl="0" marL="0" rtl="0" algn="l">
              <a:spcBef>
                <a:spcPts val="0"/>
              </a:spcBef>
              <a:spcAft>
                <a:spcPts val="0"/>
              </a:spcAft>
              <a:buNone/>
            </a:pPr>
            <a:r>
              <a:t/>
            </a:r>
            <a:endParaRPr b="1" sz="2100"/>
          </a:p>
        </p:txBody>
      </p:sp>
      <p:sp>
        <p:nvSpPr>
          <p:cNvPr id="1090" name="Google Shape;1090;p44"/>
          <p:cNvSpPr/>
          <p:nvPr/>
        </p:nvSpPr>
        <p:spPr>
          <a:xfrm>
            <a:off x="4848550" y="978324"/>
            <a:ext cx="1697719" cy="40779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Staatliches"/>
              </a:rPr>
              <a:t>sekolah</a:t>
            </a:r>
          </a:p>
        </p:txBody>
      </p:sp>
      <p:pic>
        <p:nvPicPr>
          <p:cNvPr id="1091" name="Google Shape;1091;p44"/>
          <p:cNvPicPr preferRelativeResize="0"/>
          <p:nvPr/>
        </p:nvPicPr>
        <p:blipFill>
          <a:blip r:embed="rId3">
            <a:alphaModFix/>
          </a:blip>
          <a:stretch>
            <a:fillRect/>
          </a:stretch>
        </p:blipFill>
        <p:spPr>
          <a:xfrm>
            <a:off x="3503500" y="1721413"/>
            <a:ext cx="1898700" cy="1898700"/>
          </a:xfrm>
          <a:prstGeom prst="rect">
            <a:avLst/>
          </a:prstGeom>
          <a:noFill/>
          <a:ln>
            <a:noFill/>
          </a:ln>
        </p:spPr>
      </p:pic>
      <p:sp>
        <p:nvSpPr>
          <p:cNvPr id="1092" name="Google Shape;109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pic>
        <p:nvPicPr>
          <p:cNvPr id="2113" name="Google Shape;2113;p71"/>
          <p:cNvPicPr preferRelativeResize="0"/>
          <p:nvPr/>
        </p:nvPicPr>
        <p:blipFill rotWithShape="1">
          <a:blip r:embed="rId3">
            <a:alphaModFix/>
          </a:blip>
          <a:srcRect b="20331" l="0" r="0" t="0"/>
          <a:stretch/>
        </p:blipFill>
        <p:spPr>
          <a:xfrm>
            <a:off x="720000" y="1043550"/>
            <a:ext cx="7704000" cy="3835976"/>
          </a:xfrm>
          <a:prstGeom prst="rect">
            <a:avLst/>
          </a:prstGeom>
          <a:noFill/>
          <a:ln>
            <a:noFill/>
          </a:ln>
        </p:spPr>
      </p:pic>
      <p:sp>
        <p:nvSpPr>
          <p:cNvPr id="2114" name="Google Shape;2114;p71"/>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15" name="Google Shape;211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pic>
        <p:nvPicPr>
          <p:cNvPr id="2120" name="Google Shape;2120;p72"/>
          <p:cNvPicPr preferRelativeResize="0"/>
          <p:nvPr/>
        </p:nvPicPr>
        <p:blipFill rotWithShape="1">
          <a:blip r:embed="rId3">
            <a:alphaModFix/>
          </a:blip>
          <a:srcRect b="25289" l="0" r="0" t="0"/>
          <a:stretch/>
        </p:blipFill>
        <p:spPr>
          <a:xfrm>
            <a:off x="610250" y="1089575"/>
            <a:ext cx="7923501" cy="3699850"/>
          </a:xfrm>
          <a:prstGeom prst="rect">
            <a:avLst/>
          </a:prstGeom>
          <a:noFill/>
          <a:ln>
            <a:noFill/>
          </a:ln>
        </p:spPr>
      </p:pic>
      <p:sp>
        <p:nvSpPr>
          <p:cNvPr id="2121" name="Google Shape;2121;p7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22" name="Google Shape;2122;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pic>
        <p:nvPicPr>
          <p:cNvPr id="2127" name="Google Shape;2127;p73"/>
          <p:cNvPicPr preferRelativeResize="0"/>
          <p:nvPr/>
        </p:nvPicPr>
        <p:blipFill rotWithShape="1">
          <a:blip r:embed="rId3">
            <a:alphaModFix/>
          </a:blip>
          <a:srcRect b="21500" l="0" r="0" t="0"/>
          <a:stretch/>
        </p:blipFill>
        <p:spPr>
          <a:xfrm>
            <a:off x="720000" y="1032025"/>
            <a:ext cx="7704000" cy="3779834"/>
          </a:xfrm>
          <a:prstGeom prst="rect">
            <a:avLst/>
          </a:prstGeom>
          <a:noFill/>
          <a:ln>
            <a:noFill/>
          </a:ln>
        </p:spPr>
      </p:pic>
      <p:sp>
        <p:nvSpPr>
          <p:cNvPr id="2128" name="Google Shape;2128;p73"/>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29" name="Google Shape;212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pic>
        <p:nvPicPr>
          <p:cNvPr id="2134" name="Google Shape;2134;p74"/>
          <p:cNvPicPr preferRelativeResize="0"/>
          <p:nvPr/>
        </p:nvPicPr>
        <p:blipFill rotWithShape="1">
          <a:blip r:embed="rId3">
            <a:alphaModFix/>
          </a:blip>
          <a:srcRect b="19897" l="-1173" r="0" t="0"/>
          <a:stretch/>
        </p:blipFill>
        <p:spPr>
          <a:xfrm>
            <a:off x="720000" y="963000"/>
            <a:ext cx="7704000" cy="3812300"/>
          </a:xfrm>
          <a:prstGeom prst="rect">
            <a:avLst/>
          </a:prstGeom>
          <a:noFill/>
          <a:ln>
            <a:noFill/>
          </a:ln>
        </p:spPr>
      </p:pic>
      <p:sp>
        <p:nvSpPr>
          <p:cNvPr id="2135" name="Google Shape;2135;p74"/>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36" name="Google Shape;213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pic>
        <p:nvPicPr>
          <p:cNvPr id="2141" name="Google Shape;2141;p75"/>
          <p:cNvPicPr preferRelativeResize="0"/>
          <p:nvPr/>
        </p:nvPicPr>
        <p:blipFill rotWithShape="1">
          <a:blip r:embed="rId3">
            <a:alphaModFix/>
          </a:blip>
          <a:srcRect b="17709" l="0" r="0" t="0"/>
          <a:stretch/>
        </p:blipFill>
        <p:spPr>
          <a:xfrm>
            <a:off x="822887" y="1032075"/>
            <a:ext cx="7498224" cy="3856458"/>
          </a:xfrm>
          <a:prstGeom prst="rect">
            <a:avLst/>
          </a:prstGeom>
          <a:noFill/>
          <a:ln>
            <a:noFill/>
          </a:ln>
        </p:spPr>
      </p:pic>
      <p:sp>
        <p:nvSpPr>
          <p:cNvPr id="2142" name="Google Shape;2142;p75"/>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HAsIL Visualisasi</a:t>
            </a:r>
            <a:endParaRPr>
              <a:solidFill>
                <a:srgbClr val="D9D9D9"/>
              </a:solidFill>
            </a:endParaRPr>
          </a:p>
        </p:txBody>
      </p:sp>
      <p:sp>
        <p:nvSpPr>
          <p:cNvPr id="2143" name="Google Shape;2143;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76"/>
          <p:cNvSpPr txBox="1"/>
          <p:nvPr>
            <p:ph idx="1" type="subTitle"/>
          </p:nvPr>
        </p:nvSpPr>
        <p:spPr>
          <a:xfrm>
            <a:off x="1764450" y="1668263"/>
            <a:ext cx="5615100" cy="14784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a:solidFill>
                  <a:schemeClr val="lt1"/>
                </a:solidFill>
                <a:latin typeface="Staatliches"/>
                <a:ea typeface="Staatliches"/>
                <a:cs typeface="Staatliches"/>
                <a:sym typeface="Staatliches"/>
              </a:rPr>
              <a:t>Kita bisa melihat bahwa pandemi menyebabkan dampak yang buruk terhadap sektor-sektor sosial ekonomi yang dijelaskan sebelumnya.</a:t>
            </a:r>
            <a:endParaRPr>
              <a:solidFill>
                <a:schemeClr val="lt1"/>
              </a:solidFill>
              <a:latin typeface="Staatliches"/>
              <a:ea typeface="Staatliches"/>
              <a:cs typeface="Staatliches"/>
              <a:sym typeface="Staatliches"/>
            </a:endParaRPr>
          </a:p>
        </p:txBody>
      </p:sp>
      <p:sp>
        <p:nvSpPr>
          <p:cNvPr id="2149" name="Google Shape;214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77"/>
          <p:cNvSpPr txBox="1"/>
          <p:nvPr>
            <p:ph type="title"/>
          </p:nvPr>
        </p:nvSpPr>
        <p:spPr>
          <a:xfrm>
            <a:off x="904250" y="31845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100"/>
              <a:t>Summary dampak yang disebabkan pandemi </a:t>
            </a:r>
            <a:endParaRPr sz="3100">
              <a:solidFill>
                <a:srgbClr val="D9D9D9"/>
              </a:solidFill>
            </a:endParaRPr>
          </a:p>
        </p:txBody>
      </p:sp>
      <p:pic>
        <p:nvPicPr>
          <p:cNvPr id="2155" name="Google Shape;2155;p77"/>
          <p:cNvPicPr preferRelativeResize="0"/>
          <p:nvPr/>
        </p:nvPicPr>
        <p:blipFill rotWithShape="1">
          <a:blip r:embed="rId3">
            <a:alphaModFix/>
          </a:blip>
          <a:srcRect b="5462" l="17990" r="19885" t="18457"/>
          <a:stretch/>
        </p:blipFill>
        <p:spPr>
          <a:xfrm>
            <a:off x="2034600" y="891150"/>
            <a:ext cx="5074800" cy="3884100"/>
          </a:xfrm>
          <a:prstGeom prst="roundRect">
            <a:avLst>
              <a:gd fmla="val 16667" name="adj"/>
            </a:avLst>
          </a:prstGeom>
          <a:noFill/>
          <a:ln>
            <a:noFill/>
          </a:ln>
        </p:spPr>
      </p:pic>
      <p:sp>
        <p:nvSpPr>
          <p:cNvPr id="2156" name="Google Shape;2156;p77"/>
          <p:cNvSpPr txBox="1"/>
          <p:nvPr/>
        </p:nvSpPr>
        <p:spPr>
          <a:xfrm>
            <a:off x="575325" y="4775250"/>
            <a:ext cx="507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latin typeface="Cairo"/>
                <a:ea typeface="Cairo"/>
                <a:cs typeface="Cairo"/>
                <a:sym typeface="Cairo"/>
              </a:rPr>
              <a:t>*gambar ini diambil dari hasil infografis kami</a:t>
            </a:r>
            <a:endParaRPr sz="600"/>
          </a:p>
        </p:txBody>
      </p:sp>
      <p:sp>
        <p:nvSpPr>
          <p:cNvPr id="2157" name="Google Shape;2157;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78"/>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Strategi tindak lanjut</a:t>
            </a:r>
            <a:endParaRPr/>
          </a:p>
        </p:txBody>
      </p:sp>
      <p:sp>
        <p:nvSpPr>
          <p:cNvPr id="2163" name="Google Shape;2163;p78"/>
          <p:cNvSpPr txBox="1"/>
          <p:nvPr>
            <p:ph idx="4294967295" type="subTitle"/>
          </p:nvPr>
        </p:nvSpPr>
        <p:spPr>
          <a:xfrm>
            <a:off x="786450" y="1536175"/>
            <a:ext cx="7571100" cy="133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t>Pemerintah Jawa Barat harus cepat tanggap dalam memperbaiki pandemi terhadap sektor-sektor sosial ekonomi.Terlebih kini adalah momentum yang tepat karena Covid di Jawa Barat sedang menurun berdasarkan visualisasi yang kita tampilkan.</a:t>
            </a:r>
            <a:endParaRPr b="1" sz="19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p>
        </p:txBody>
      </p:sp>
      <p:sp>
        <p:nvSpPr>
          <p:cNvPr id="2164" name="Google Shape;216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79"/>
          <p:cNvSpPr txBox="1"/>
          <p:nvPr>
            <p:ph type="title"/>
          </p:nvPr>
        </p:nvSpPr>
        <p:spPr>
          <a:xfrm>
            <a:off x="786450" y="45805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Strategi tindak lanjut</a:t>
            </a:r>
            <a:endParaRPr/>
          </a:p>
        </p:txBody>
      </p:sp>
      <p:sp>
        <p:nvSpPr>
          <p:cNvPr id="2170" name="Google Shape;2170;p79"/>
          <p:cNvSpPr txBox="1"/>
          <p:nvPr>
            <p:ph idx="2" type="title"/>
          </p:nvPr>
        </p:nvSpPr>
        <p:spPr>
          <a:xfrm>
            <a:off x="779300" y="1730725"/>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1.membenahi program ppkm</a:t>
            </a:r>
            <a:endParaRPr sz="1700"/>
          </a:p>
        </p:txBody>
      </p:sp>
      <p:sp>
        <p:nvSpPr>
          <p:cNvPr id="2171" name="Google Shape;2171;p79"/>
          <p:cNvSpPr txBox="1"/>
          <p:nvPr>
            <p:ph idx="3" type="title"/>
          </p:nvPr>
        </p:nvSpPr>
        <p:spPr>
          <a:xfrm>
            <a:off x="779294" y="2497913"/>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2. M</a:t>
            </a:r>
            <a:r>
              <a:rPr lang="en" sz="1700"/>
              <a:t>eningkatkan transparansi kasus covid di pemberitaan media</a:t>
            </a:r>
            <a:endParaRPr sz="1700"/>
          </a:p>
        </p:txBody>
      </p:sp>
      <p:sp>
        <p:nvSpPr>
          <p:cNvPr id="2172" name="Google Shape;2172;p79"/>
          <p:cNvSpPr txBox="1"/>
          <p:nvPr>
            <p:ph idx="5" type="title"/>
          </p:nvPr>
        </p:nvSpPr>
        <p:spPr>
          <a:xfrm>
            <a:off x="4738907" y="1846313"/>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5.memberikan pelatihan dan program prakerja</a:t>
            </a:r>
            <a:endParaRPr sz="1700"/>
          </a:p>
        </p:txBody>
      </p:sp>
      <p:sp>
        <p:nvSpPr>
          <p:cNvPr id="2173" name="Google Shape;2173;p79"/>
          <p:cNvSpPr txBox="1"/>
          <p:nvPr>
            <p:ph idx="7" type="title"/>
          </p:nvPr>
        </p:nvSpPr>
        <p:spPr>
          <a:xfrm>
            <a:off x="779294" y="3285463"/>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3.meningkatkan promosi pada pariwisata domestik</a:t>
            </a:r>
            <a:endParaRPr sz="1700"/>
          </a:p>
        </p:txBody>
      </p:sp>
      <p:sp>
        <p:nvSpPr>
          <p:cNvPr id="2174" name="Google Shape;2174;p79"/>
          <p:cNvSpPr txBox="1"/>
          <p:nvPr>
            <p:ph idx="9" type="title"/>
          </p:nvPr>
        </p:nvSpPr>
        <p:spPr>
          <a:xfrm>
            <a:off x="779306" y="4073025"/>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4.memberikan promosi terkait staycation di hotel</a:t>
            </a:r>
            <a:endParaRPr sz="1700"/>
          </a:p>
        </p:txBody>
      </p:sp>
      <p:sp>
        <p:nvSpPr>
          <p:cNvPr id="2175" name="Google Shape;2175;p79"/>
          <p:cNvSpPr txBox="1"/>
          <p:nvPr>
            <p:ph idx="14" type="title"/>
          </p:nvPr>
        </p:nvSpPr>
        <p:spPr>
          <a:xfrm>
            <a:off x="4738900" y="2755488"/>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6.pemberian bansos kepada kalangan yang membutuhkan</a:t>
            </a:r>
            <a:endParaRPr sz="1700"/>
          </a:p>
        </p:txBody>
      </p:sp>
      <p:sp>
        <p:nvSpPr>
          <p:cNvPr id="2176" name="Google Shape;2176;p79"/>
          <p:cNvSpPr txBox="1"/>
          <p:nvPr>
            <p:ph idx="6" type="subTitle"/>
          </p:nvPr>
        </p:nvSpPr>
        <p:spPr>
          <a:xfrm>
            <a:off x="786450" y="1245925"/>
            <a:ext cx="7571100" cy="484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t>Solusi yang bisa dilakukan adalah sebagai berikut:</a:t>
            </a:r>
            <a:endParaRPr/>
          </a:p>
        </p:txBody>
      </p:sp>
      <p:sp>
        <p:nvSpPr>
          <p:cNvPr id="2177" name="Google Shape;2177;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8" name="Google Shape;2178;p79"/>
          <p:cNvSpPr txBox="1"/>
          <p:nvPr>
            <p:ph idx="14" type="title"/>
          </p:nvPr>
        </p:nvSpPr>
        <p:spPr>
          <a:xfrm>
            <a:off x="4738900" y="3664675"/>
            <a:ext cx="3171900" cy="48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700"/>
              <a:t>7.memanfaatkan teknologi untuk peningkatan pendapatan restoran</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80"/>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kesimpulan</a:t>
            </a:r>
            <a:endParaRPr/>
          </a:p>
        </p:txBody>
      </p:sp>
      <p:sp>
        <p:nvSpPr>
          <p:cNvPr id="2184" name="Google Shape;2184;p80"/>
          <p:cNvSpPr txBox="1"/>
          <p:nvPr/>
        </p:nvSpPr>
        <p:spPr>
          <a:xfrm>
            <a:off x="796350" y="1465400"/>
            <a:ext cx="7551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iro"/>
                <a:ea typeface="Cairo"/>
                <a:cs typeface="Cairo"/>
                <a:sym typeface="Cairo"/>
              </a:rPr>
              <a:t>Berdasarkan hasil analisis kami diharapkan dapat membantu pemerintah / stackholder yang terkait dalam membentuk strategi kedepannya untuk mengurangi dampak pandemi</a:t>
            </a:r>
            <a:endParaRPr sz="2000">
              <a:latin typeface="Cairo"/>
              <a:ea typeface="Cairo"/>
              <a:cs typeface="Cairo"/>
              <a:sym typeface="Cairo"/>
            </a:endParaRPr>
          </a:p>
        </p:txBody>
      </p:sp>
      <p:sp>
        <p:nvSpPr>
          <p:cNvPr id="2185" name="Google Shape;2185;p80"/>
          <p:cNvSpPr txBox="1"/>
          <p:nvPr>
            <p:ph idx="12" type="sldNum"/>
          </p:nvPr>
        </p:nvSpPr>
        <p:spPr>
          <a:xfrm>
            <a:off x="8595309" y="474990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86" name="Google Shape;2186;p80"/>
          <p:cNvGrpSpPr/>
          <p:nvPr/>
        </p:nvGrpSpPr>
        <p:grpSpPr>
          <a:xfrm>
            <a:off x="5329103" y="2362558"/>
            <a:ext cx="2388429" cy="2591556"/>
            <a:chOff x="835476" y="1800605"/>
            <a:chExt cx="2713508" cy="2803501"/>
          </a:xfrm>
        </p:grpSpPr>
        <p:sp>
          <p:nvSpPr>
            <p:cNvPr id="2187" name="Google Shape;2187;p80"/>
            <p:cNvSpPr/>
            <p:nvPr/>
          </p:nvSpPr>
          <p:spPr>
            <a:xfrm>
              <a:off x="2359990" y="2259243"/>
              <a:ext cx="569746" cy="687589"/>
            </a:xfrm>
            <a:custGeom>
              <a:rect b="b" l="l" r="r" t="t"/>
              <a:pathLst>
                <a:path extrusionOk="0" h="6640" w="5502">
                  <a:moveTo>
                    <a:pt x="5502" y="0"/>
                  </a:moveTo>
                  <a:cubicBezTo>
                    <a:pt x="5501" y="1"/>
                    <a:pt x="3721" y="1735"/>
                    <a:pt x="2945" y="2808"/>
                  </a:cubicBezTo>
                  <a:cubicBezTo>
                    <a:pt x="2681" y="3175"/>
                    <a:pt x="2394" y="3290"/>
                    <a:pt x="2138" y="3290"/>
                  </a:cubicBezTo>
                  <a:cubicBezTo>
                    <a:pt x="1710" y="3290"/>
                    <a:pt x="1370" y="2968"/>
                    <a:pt x="1370" y="2968"/>
                  </a:cubicBezTo>
                  <a:lnTo>
                    <a:pt x="1" y="4885"/>
                  </a:lnTo>
                  <a:cubicBezTo>
                    <a:pt x="1" y="4885"/>
                    <a:pt x="1028" y="5981"/>
                    <a:pt x="2626" y="6437"/>
                  </a:cubicBezTo>
                  <a:cubicBezTo>
                    <a:pt x="3134" y="6587"/>
                    <a:pt x="3507" y="6639"/>
                    <a:pt x="3780" y="6639"/>
                  </a:cubicBezTo>
                  <a:cubicBezTo>
                    <a:pt x="4379" y="6639"/>
                    <a:pt x="4497" y="6392"/>
                    <a:pt x="4497" y="6392"/>
                  </a:cubicBezTo>
                  <a:lnTo>
                    <a:pt x="55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2359990" y="2259243"/>
              <a:ext cx="569746" cy="716273"/>
            </a:xfrm>
            <a:custGeom>
              <a:rect b="b" l="l" r="r" t="t"/>
              <a:pathLst>
                <a:path extrusionOk="0" fill="none" h="6917" w="5502">
                  <a:moveTo>
                    <a:pt x="5502" y="0"/>
                  </a:moveTo>
                  <a:cubicBezTo>
                    <a:pt x="5502" y="0"/>
                    <a:pt x="3721" y="1735"/>
                    <a:pt x="2945" y="2808"/>
                  </a:cubicBezTo>
                  <a:cubicBezTo>
                    <a:pt x="2238" y="3789"/>
                    <a:pt x="1370" y="2968"/>
                    <a:pt x="1370" y="2968"/>
                  </a:cubicBezTo>
                  <a:lnTo>
                    <a:pt x="1" y="4885"/>
                  </a:lnTo>
                  <a:cubicBezTo>
                    <a:pt x="1" y="4885"/>
                    <a:pt x="1028" y="5981"/>
                    <a:pt x="2626" y="6437"/>
                  </a:cubicBezTo>
                  <a:cubicBezTo>
                    <a:pt x="4246" y="6917"/>
                    <a:pt x="4497" y="6392"/>
                    <a:pt x="4497" y="6392"/>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2560055" y="2733726"/>
              <a:ext cx="44528" cy="59957"/>
            </a:xfrm>
            <a:custGeom>
              <a:rect b="b" l="l" r="r" t="t"/>
              <a:pathLst>
                <a:path extrusionOk="0" h="579" w="430">
                  <a:moveTo>
                    <a:pt x="141" y="0"/>
                  </a:moveTo>
                  <a:cubicBezTo>
                    <a:pt x="76" y="0"/>
                    <a:pt x="1" y="73"/>
                    <a:pt x="32" y="166"/>
                  </a:cubicBezTo>
                  <a:cubicBezTo>
                    <a:pt x="100" y="280"/>
                    <a:pt x="146" y="394"/>
                    <a:pt x="214" y="531"/>
                  </a:cubicBezTo>
                  <a:cubicBezTo>
                    <a:pt x="228" y="565"/>
                    <a:pt x="253" y="579"/>
                    <a:pt x="281" y="579"/>
                  </a:cubicBezTo>
                  <a:cubicBezTo>
                    <a:pt x="347" y="579"/>
                    <a:pt x="429" y="498"/>
                    <a:pt x="397" y="417"/>
                  </a:cubicBezTo>
                  <a:cubicBezTo>
                    <a:pt x="328" y="303"/>
                    <a:pt x="283" y="166"/>
                    <a:pt x="214" y="52"/>
                  </a:cubicBezTo>
                  <a:cubicBezTo>
                    <a:pt x="200" y="16"/>
                    <a:pt x="172" y="0"/>
                    <a:pt x="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2671996" y="2745945"/>
              <a:ext cx="51673" cy="57782"/>
            </a:xfrm>
            <a:custGeom>
              <a:rect b="b" l="l" r="r" t="t"/>
              <a:pathLst>
                <a:path extrusionOk="0" h="558" w="499">
                  <a:moveTo>
                    <a:pt x="346" y="1"/>
                  </a:moveTo>
                  <a:cubicBezTo>
                    <a:pt x="313" y="1"/>
                    <a:pt x="279" y="15"/>
                    <a:pt x="252" y="48"/>
                  </a:cubicBezTo>
                  <a:cubicBezTo>
                    <a:pt x="183" y="162"/>
                    <a:pt x="115" y="276"/>
                    <a:pt x="46" y="413"/>
                  </a:cubicBezTo>
                  <a:cubicBezTo>
                    <a:pt x="0" y="490"/>
                    <a:pt x="68" y="557"/>
                    <a:pt x="139" y="557"/>
                  </a:cubicBezTo>
                  <a:cubicBezTo>
                    <a:pt x="172" y="557"/>
                    <a:pt x="207" y="542"/>
                    <a:pt x="229" y="505"/>
                  </a:cubicBezTo>
                  <a:cubicBezTo>
                    <a:pt x="297" y="391"/>
                    <a:pt x="366" y="276"/>
                    <a:pt x="434" y="162"/>
                  </a:cubicBezTo>
                  <a:cubicBezTo>
                    <a:pt x="499" y="82"/>
                    <a:pt x="427" y="1"/>
                    <a:pt x="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2693328" y="2610290"/>
              <a:ext cx="23714" cy="63892"/>
            </a:xfrm>
            <a:custGeom>
              <a:rect b="b" l="l" r="r" t="t"/>
              <a:pathLst>
                <a:path extrusionOk="0" h="617" w="229">
                  <a:moveTo>
                    <a:pt x="126" y="0"/>
                  </a:moveTo>
                  <a:cubicBezTo>
                    <a:pt x="74" y="0"/>
                    <a:pt x="23" y="34"/>
                    <a:pt x="23" y="103"/>
                  </a:cubicBezTo>
                  <a:cubicBezTo>
                    <a:pt x="0" y="240"/>
                    <a:pt x="0" y="377"/>
                    <a:pt x="0" y="514"/>
                  </a:cubicBezTo>
                  <a:cubicBezTo>
                    <a:pt x="0" y="582"/>
                    <a:pt x="52" y="616"/>
                    <a:pt x="103" y="616"/>
                  </a:cubicBezTo>
                  <a:cubicBezTo>
                    <a:pt x="154" y="616"/>
                    <a:pt x="206" y="582"/>
                    <a:pt x="206" y="514"/>
                  </a:cubicBezTo>
                  <a:cubicBezTo>
                    <a:pt x="206" y="377"/>
                    <a:pt x="206" y="240"/>
                    <a:pt x="228" y="103"/>
                  </a:cubicBezTo>
                  <a:cubicBezTo>
                    <a:pt x="228" y="34"/>
                    <a:pt x="177" y="0"/>
                    <a:pt x="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2767783" y="2435285"/>
              <a:ext cx="35726" cy="92576"/>
            </a:xfrm>
            <a:custGeom>
              <a:rect b="b" l="l" r="r" t="t"/>
              <a:pathLst>
                <a:path extrusionOk="0" h="894" w="345">
                  <a:moveTo>
                    <a:pt x="97" y="1"/>
                  </a:moveTo>
                  <a:cubicBezTo>
                    <a:pt x="46" y="1"/>
                    <a:pt x="0" y="35"/>
                    <a:pt x="12" y="104"/>
                  </a:cubicBezTo>
                  <a:cubicBezTo>
                    <a:pt x="34" y="355"/>
                    <a:pt x="80" y="583"/>
                    <a:pt x="126" y="811"/>
                  </a:cubicBezTo>
                  <a:cubicBezTo>
                    <a:pt x="135" y="869"/>
                    <a:pt x="177" y="894"/>
                    <a:pt x="220" y="894"/>
                  </a:cubicBezTo>
                  <a:cubicBezTo>
                    <a:pt x="281" y="894"/>
                    <a:pt x="344" y="845"/>
                    <a:pt x="331" y="766"/>
                  </a:cubicBezTo>
                  <a:cubicBezTo>
                    <a:pt x="285" y="537"/>
                    <a:pt x="240" y="332"/>
                    <a:pt x="217" y="104"/>
                  </a:cubicBezTo>
                  <a:cubicBezTo>
                    <a:pt x="206" y="35"/>
                    <a:pt x="149" y="1"/>
                    <a:pt x="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2270209" y="2512743"/>
              <a:ext cx="99721" cy="45563"/>
            </a:xfrm>
            <a:custGeom>
              <a:rect b="b" l="l" r="r" t="t"/>
              <a:pathLst>
                <a:path extrusionOk="0" h="440" w="963">
                  <a:moveTo>
                    <a:pt x="206" y="1"/>
                  </a:moveTo>
                  <a:cubicBezTo>
                    <a:pt x="152" y="1"/>
                    <a:pt x="109" y="18"/>
                    <a:pt x="92" y="63"/>
                  </a:cubicBezTo>
                  <a:cubicBezTo>
                    <a:pt x="0" y="223"/>
                    <a:pt x="343" y="383"/>
                    <a:pt x="480" y="428"/>
                  </a:cubicBezTo>
                  <a:cubicBezTo>
                    <a:pt x="503" y="436"/>
                    <a:pt x="533" y="440"/>
                    <a:pt x="566" y="440"/>
                  </a:cubicBezTo>
                  <a:cubicBezTo>
                    <a:pt x="731" y="440"/>
                    <a:pt x="963" y="345"/>
                    <a:pt x="640" y="155"/>
                  </a:cubicBezTo>
                  <a:cubicBezTo>
                    <a:pt x="640" y="155"/>
                    <a:pt x="370" y="1"/>
                    <a:pt x="2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2270209" y="2500316"/>
              <a:ext cx="106452" cy="61614"/>
            </a:xfrm>
            <a:custGeom>
              <a:rect b="b" l="l" r="r" t="t"/>
              <a:pathLst>
                <a:path extrusionOk="0" fill="none" h="595" w="1028">
                  <a:moveTo>
                    <a:pt x="640" y="275"/>
                  </a:moveTo>
                  <a:cubicBezTo>
                    <a:pt x="640" y="275"/>
                    <a:pt x="160" y="1"/>
                    <a:pt x="92" y="183"/>
                  </a:cubicBezTo>
                  <a:cubicBezTo>
                    <a:pt x="0" y="343"/>
                    <a:pt x="343" y="503"/>
                    <a:pt x="480" y="548"/>
                  </a:cubicBezTo>
                  <a:cubicBezTo>
                    <a:pt x="617" y="594"/>
                    <a:pt x="1028" y="503"/>
                    <a:pt x="640" y="275"/>
                  </a:cubicBezTo>
                  <a:close/>
                </a:path>
              </a:pathLst>
            </a:custGeom>
            <a:noFill/>
            <a:ln cap="flat"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2263064" y="2341983"/>
              <a:ext cx="427982" cy="418456"/>
            </a:xfrm>
            <a:custGeom>
              <a:rect b="b" l="l" r="r" t="t"/>
              <a:pathLst>
                <a:path extrusionOk="0" h="4041" w="4133">
                  <a:moveTo>
                    <a:pt x="2649" y="0"/>
                  </a:moveTo>
                  <a:lnTo>
                    <a:pt x="549" y="69"/>
                  </a:lnTo>
                  <a:cubicBezTo>
                    <a:pt x="229" y="92"/>
                    <a:pt x="1" y="411"/>
                    <a:pt x="69" y="731"/>
                  </a:cubicBezTo>
                  <a:lnTo>
                    <a:pt x="823" y="3652"/>
                  </a:lnTo>
                  <a:cubicBezTo>
                    <a:pt x="868" y="3881"/>
                    <a:pt x="1074" y="4040"/>
                    <a:pt x="1325" y="4040"/>
                  </a:cubicBezTo>
                  <a:lnTo>
                    <a:pt x="3539" y="4040"/>
                  </a:lnTo>
                  <a:cubicBezTo>
                    <a:pt x="3881" y="4040"/>
                    <a:pt x="4132" y="3698"/>
                    <a:pt x="4018" y="3379"/>
                  </a:cubicBezTo>
                  <a:lnTo>
                    <a:pt x="3151" y="388"/>
                  </a:lnTo>
                  <a:cubicBezTo>
                    <a:pt x="3082" y="160"/>
                    <a:pt x="2877" y="0"/>
                    <a:pt x="2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2289159" y="2556649"/>
              <a:ext cx="92265" cy="123435"/>
            </a:xfrm>
            <a:custGeom>
              <a:rect b="b" l="l" r="r" t="t"/>
              <a:pathLst>
                <a:path extrusionOk="0" h="1192" w="891">
                  <a:moveTo>
                    <a:pt x="445" y="1"/>
                  </a:moveTo>
                  <a:cubicBezTo>
                    <a:pt x="361" y="1"/>
                    <a:pt x="268" y="14"/>
                    <a:pt x="228" y="27"/>
                  </a:cubicBezTo>
                  <a:cubicBezTo>
                    <a:pt x="137" y="27"/>
                    <a:pt x="0" y="73"/>
                    <a:pt x="23" y="233"/>
                  </a:cubicBezTo>
                  <a:cubicBezTo>
                    <a:pt x="37" y="334"/>
                    <a:pt x="126" y="353"/>
                    <a:pt x="188" y="353"/>
                  </a:cubicBezTo>
                  <a:cubicBezTo>
                    <a:pt x="206" y="353"/>
                    <a:pt x="222" y="351"/>
                    <a:pt x="234" y="350"/>
                  </a:cubicBezTo>
                  <a:lnTo>
                    <a:pt x="234" y="350"/>
                  </a:lnTo>
                  <a:cubicBezTo>
                    <a:pt x="88" y="378"/>
                    <a:pt x="49" y="487"/>
                    <a:pt x="137" y="575"/>
                  </a:cubicBezTo>
                  <a:cubicBezTo>
                    <a:pt x="186" y="604"/>
                    <a:pt x="231" y="613"/>
                    <a:pt x="266" y="613"/>
                  </a:cubicBezTo>
                  <a:cubicBezTo>
                    <a:pt x="289" y="613"/>
                    <a:pt x="308" y="609"/>
                    <a:pt x="321" y="605"/>
                  </a:cubicBezTo>
                  <a:lnTo>
                    <a:pt x="321" y="605"/>
                  </a:lnTo>
                  <a:cubicBezTo>
                    <a:pt x="257" y="630"/>
                    <a:pt x="185" y="676"/>
                    <a:pt x="205" y="758"/>
                  </a:cubicBezTo>
                  <a:cubicBezTo>
                    <a:pt x="205" y="849"/>
                    <a:pt x="320" y="895"/>
                    <a:pt x="320" y="895"/>
                  </a:cubicBezTo>
                  <a:cubicBezTo>
                    <a:pt x="297" y="895"/>
                    <a:pt x="274" y="963"/>
                    <a:pt x="342" y="1054"/>
                  </a:cubicBezTo>
                  <a:cubicBezTo>
                    <a:pt x="434" y="1123"/>
                    <a:pt x="662" y="1191"/>
                    <a:pt x="730" y="1191"/>
                  </a:cubicBezTo>
                  <a:cubicBezTo>
                    <a:pt x="822" y="1191"/>
                    <a:pt x="845" y="1100"/>
                    <a:pt x="845" y="1100"/>
                  </a:cubicBezTo>
                  <a:cubicBezTo>
                    <a:pt x="867" y="1054"/>
                    <a:pt x="845" y="986"/>
                    <a:pt x="799" y="963"/>
                  </a:cubicBezTo>
                  <a:cubicBezTo>
                    <a:pt x="776" y="917"/>
                    <a:pt x="799" y="895"/>
                    <a:pt x="822" y="895"/>
                  </a:cubicBezTo>
                  <a:cubicBezTo>
                    <a:pt x="867" y="872"/>
                    <a:pt x="890" y="826"/>
                    <a:pt x="867" y="758"/>
                  </a:cubicBezTo>
                  <a:cubicBezTo>
                    <a:pt x="867" y="689"/>
                    <a:pt x="708" y="621"/>
                    <a:pt x="662" y="621"/>
                  </a:cubicBezTo>
                  <a:cubicBezTo>
                    <a:pt x="593" y="621"/>
                    <a:pt x="616" y="575"/>
                    <a:pt x="616" y="575"/>
                  </a:cubicBezTo>
                  <a:cubicBezTo>
                    <a:pt x="616" y="575"/>
                    <a:pt x="753" y="507"/>
                    <a:pt x="776" y="461"/>
                  </a:cubicBezTo>
                  <a:cubicBezTo>
                    <a:pt x="799" y="393"/>
                    <a:pt x="776" y="370"/>
                    <a:pt x="730" y="347"/>
                  </a:cubicBezTo>
                  <a:cubicBezTo>
                    <a:pt x="685" y="301"/>
                    <a:pt x="502" y="278"/>
                    <a:pt x="502" y="278"/>
                  </a:cubicBezTo>
                  <a:cubicBezTo>
                    <a:pt x="502" y="278"/>
                    <a:pt x="593" y="210"/>
                    <a:pt x="616" y="164"/>
                  </a:cubicBezTo>
                  <a:cubicBezTo>
                    <a:pt x="662" y="119"/>
                    <a:pt x="639" y="73"/>
                    <a:pt x="593" y="27"/>
                  </a:cubicBezTo>
                  <a:cubicBezTo>
                    <a:pt x="565" y="8"/>
                    <a:pt x="507" y="1"/>
                    <a:pt x="4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2312769" y="2642185"/>
              <a:ext cx="66274" cy="37900"/>
            </a:xfrm>
            <a:custGeom>
              <a:rect b="b" l="l" r="r" t="t"/>
              <a:pathLst>
                <a:path extrusionOk="0" fill="none" h="366" w="640">
                  <a:moveTo>
                    <a:pt x="114" y="46"/>
                  </a:moveTo>
                  <a:cubicBezTo>
                    <a:pt x="114" y="46"/>
                    <a:pt x="0" y="114"/>
                    <a:pt x="114" y="228"/>
                  </a:cubicBezTo>
                  <a:cubicBezTo>
                    <a:pt x="251" y="320"/>
                    <a:pt x="457" y="365"/>
                    <a:pt x="548" y="343"/>
                  </a:cubicBezTo>
                  <a:cubicBezTo>
                    <a:pt x="639" y="320"/>
                    <a:pt x="639" y="160"/>
                    <a:pt x="548" y="91"/>
                  </a:cubicBezTo>
                  <a:cubicBezTo>
                    <a:pt x="457" y="23"/>
                    <a:pt x="160" y="0"/>
                    <a:pt x="114" y="46"/>
                  </a:cubicBezTo>
                  <a:close/>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2310388" y="2616193"/>
              <a:ext cx="68655" cy="37900"/>
            </a:xfrm>
            <a:custGeom>
              <a:rect b="b" l="l" r="r" t="t"/>
              <a:pathLst>
                <a:path extrusionOk="0" fill="none" h="366" w="663">
                  <a:moveTo>
                    <a:pt x="92" y="297"/>
                  </a:moveTo>
                  <a:cubicBezTo>
                    <a:pt x="92" y="297"/>
                    <a:pt x="0" y="274"/>
                    <a:pt x="0" y="160"/>
                  </a:cubicBezTo>
                  <a:cubicBezTo>
                    <a:pt x="0" y="69"/>
                    <a:pt x="92" y="0"/>
                    <a:pt x="320" y="23"/>
                  </a:cubicBezTo>
                  <a:cubicBezTo>
                    <a:pt x="548" y="46"/>
                    <a:pt x="662" y="114"/>
                    <a:pt x="662" y="206"/>
                  </a:cubicBezTo>
                  <a:cubicBezTo>
                    <a:pt x="662" y="297"/>
                    <a:pt x="594" y="365"/>
                    <a:pt x="571" y="342"/>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2298582" y="2585437"/>
              <a:ext cx="73315" cy="35519"/>
            </a:xfrm>
            <a:custGeom>
              <a:rect b="b" l="l" r="r" t="t"/>
              <a:pathLst>
                <a:path extrusionOk="0" fill="none" h="343" w="708">
                  <a:moveTo>
                    <a:pt x="160" y="343"/>
                  </a:moveTo>
                  <a:cubicBezTo>
                    <a:pt x="160" y="343"/>
                    <a:pt x="0" y="320"/>
                    <a:pt x="0" y="183"/>
                  </a:cubicBezTo>
                  <a:cubicBezTo>
                    <a:pt x="0" y="46"/>
                    <a:pt x="274" y="23"/>
                    <a:pt x="411" y="0"/>
                  </a:cubicBezTo>
                  <a:cubicBezTo>
                    <a:pt x="548" y="0"/>
                    <a:pt x="708" y="92"/>
                    <a:pt x="662" y="206"/>
                  </a:cubicBezTo>
                  <a:cubicBezTo>
                    <a:pt x="639" y="297"/>
                    <a:pt x="502" y="297"/>
                    <a:pt x="457" y="32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2291437" y="2554682"/>
              <a:ext cx="71037" cy="37900"/>
            </a:xfrm>
            <a:custGeom>
              <a:rect b="b" l="l" r="r" t="t"/>
              <a:pathLst>
                <a:path extrusionOk="0" fill="none" h="366" w="686">
                  <a:moveTo>
                    <a:pt x="161" y="366"/>
                  </a:moveTo>
                  <a:cubicBezTo>
                    <a:pt x="161" y="366"/>
                    <a:pt x="1" y="366"/>
                    <a:pt x="1" y="206"/>
                  </a:cubicBezTo>
                  <a:cubicBezTo>
                    <a:pt x="1" y="69"/>
                    <a:pt x="275" y="1"/>
                    <a:pt x="480" y="1"/>
                  </a:cubicBezTo>
                  <a:cubicBezTo>
                    <a:pt x="686" y="23"/>
                    <a:pt x="571" y="275"/>
                    <a:pt x="480" y="297"/>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2792532" y="2897341"/>
              <a:ext cx="397227" cy="286219"/>
            </a:xfrm>
            <a:custGeom>
              <a:rect b="b" l="l" r="r" t="t"/>
              <a:pathLst>
                <a:path extrusionOk="0" h="2764" w="3836">
                  <a:moveTo>
                    <a:pt x="135" y="1"/>
                  </a:moveTo>
                  <a:cubicBezTo>
                    <a:pt x="93" y="1"/>
                    <a:pt x="69" y="1"/>
                    <a:pt x="69" y="1"/>
                  </a:cubicBezTo>
                  <a:cubicBezTo>
                    <a:pt x="69" y="1"/>
                    <a:pt x="1" y="1919"/>
                    <a:pt x="24" y="1941"/>
                  </a:cubicBezTo>
                  <a:cubicBezTo>
                    <a:pt x="46" y="1941"/>
                    <a:pt x="2717" y="2718"/>
                    <a:pt x="2717" y="2718"/>
                  </a:cubicBezTo>
                  <a:lnTo>
                    <a:pt x="3584" y="2763"/>
                  </a:lnTo>
                  <a:cubicBezTo>
                    <a:pt x="3584" y="2763"/>
                    <a:pt x="3835" y="1941"/>
                    <a:pt x="3562" y="937"/>
                  </a:cubicBezTo>
                  <a:cubicBezTo>
                    <a:pt x="3311" y="39"/>
                    <a:pt x="596"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2738167" y="2218754"/>
              <a:ext cx="494153" cy="811127"/>
            </a:xfrm>
            <a:custGeom>
              <a:rect b="b" l="l" r="r" t="t"/>
              <a:pathLst>
                <a:path extrusionOk="0" h="7833" w="4772">
                  <a:moveTo>
                    <a:pt x="2530" y="1"/>
                  </a:moveTo>
                  <a:cubicBezTo>
                    <a:pt x="2516" y="1"/>
                    <a:pt x="2502" y="2"/>
                    <a:pt x="2489" y="3"/>
                  </a:cubicBezTo>
                  <a:cubicBezTo>
                    <a:pt x="1941" y="95"/>
                    <a:pt x="1211" y="711"/>
                    <a:pt x="686" y="2103"/>
                  </a:cubicBezTo>
                  <a:cubicBezTo>
                    <a:pt x="161" y="3473"/>
                    <a:pt x="1" y="6851"/>
                    <a:pt x="1" y="6851"/>
                  </a:cubicBezTo>
                  <a:lnTo>
                    <a:pt x="275" y="6942"/>
                  </a:lnTo>
                  <a:lnTo>
                    <a:pt x="4726" y="7833"/>
                  </a:lnTo>
                  <a:lnTo>
                    <a:pt x="4703" y="7079"/>
                  </a:lnTo>
                  <a:lnTo>
                    <a:pt x="4771" y="5710"/>
                  </a:lnTo>
                  <a:lnTo>
                    <a:pt x="4338" y="1305"/>
                  </a:lnTo>
                  <a:cubicBezTo>
                    <a:pt x="4338" y="1305"/>
                    <a:pt x="3099" y="1"/>
                    <a:pt x="25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2738167" y="2211920"/>
              <a:ext cx="494153" cy="817961"/>
            </a:xfrm>
            <a:custGeom>
              <a:rect b="b" l="l" r="r" t="t"/>
              <a:pathLst>
                <a:path extrusionOk="0" fill="none" h="7899" w="4772">
                  <a:moveTo>
                    <a:pt x="4703" y="7145"/>
                  </a:moveTo>
                  <a:lnTo>
                    <a:pt x="4726" y="7899"/>
                  </a:lnTo>
                  <a:lnTo>
                    <a:pt x="275" y="7008"/>
                  </a:lnTo>
                  <a:lnTo>
                    <a:pt x="1" y="6917"/>
                  </a:lnTo>
                  <a:cubicBezTo>
                    <a:pt x="1" y="6917"/>
                    <a:pt x="161" y="3539"/>
                    <a:pt x="686" y="2169"/>
                  </a:cubicBezTo>
                  <a:cubicBezTo>
                    <a:pt x="1211" y="777"/>
                    <a:pt x="1941" y="161"/>
                    <a:pt x="2489" y="69"/>
                  </a:cubicBezTo>
                  <a:cubicBezTo>
                    <a:pt x="3037" y="1"/>
                    <a:pt x="4338" y="1371"/>
                    <a:pt x="4338" y="1371"/>
                  </a:cubicBezTo>
                  <a:lnTo>
                    <a:pt x="4771" y="5776"/>
                  </a:ln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2837164" y="2365489"/>
              <a:ext cx="59128" cy="66584"/>
            </a:xfrm>
            <a:custGeom>
              <a:rect b="b" l="l" r="r" t="t"/>
              <a:pathLst>
                <a:path extrusionOk="0" h="643" w="571">
                  <a:moveTo>
                    <a:pt x="418" y="0"/>
                  </a:moveTo>
                  <a:cubicBezTo>
                    <a:pt x="384" y="0"/>
                    <a:pt x="350" y="14"/>
                    <a:pt x="323" y="47"/>
                  </a:cubicBezTo>
                  <a:cubicBezTo>
                    <a:pt x="232" y="184"/>
                    <a:pt x="140" y="344"/>
                    <a:pt x="49" y="481"/>
                  </a:cubicBezTo>
                  <a:cubicBezTo>
                    <a:pt x="1" y="562"/>
                    <a:pt x="78" y="642"/>
                    <a:pt x="151" y="642"/>
                  </a:cubicBezTo>
                  <a:cubicBezTo>
                    <a:pt x="182" y="642"/>
                    <a:pt x="212" y="629"/>
                    <a:pt x="232" y="595"/>
                  </a:cubicBezTo>
                  <a:cubicBezTo>
                    <a:pt x="323" y="435"/>
                    <a:pt x="414" y="298"/>
                    <a:pt x="506" y="161"/>
                  </a:cubicBezTo>
                  <a:cubicBezTo>
                    <a:pt x="570" y="81"/>
                    <a:pt x="498" y="0"/>
                    <a:pt x="4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2894222" y="2468422"/>
              <a:ext cx="29616" cy="66274"/>
            </a:xfrm>
            <a:custGeom>
              <a:rect b="b" l="l" r="r" t="t"/>
              <a:pathLst>
                <a:path extrusionOk="0" h="640" w="286">
                  <a:moveTo>
                    <a:pt x="180" y="1"/>
                  </a:moveTo>
                  <a:cubicBezTo>
                    <a:pt x="126" y="1"/>
                    <a:pt x="69" y="35"/>
                    <a:pt x="69" y="103"/>
                  </a:cubicBezTo>
                  <a:cubicBezTo>
                    <a:pt x="46" y="240"/>
                    <a:pt x="23" y="400"/>
                    <a:pt x="0" y="537"/>
                  </a:cubicBezTo>
                  <a:cubicBezTo>
                    <a:pt x="0" y="605"/>
                    <a:pt x="52" y="640"/>
                    <a:pt x="106" y="640"/>
                  </a:cubicBezTo>
                  <a:cubicBezTo>
                    <a:pt x="160" y="640"/>
                    <a:pt x="217" y="605"/>
                    <a:pt x="229" y="537"/>
                  </a:cubicBezTo>
                  <a:cubicBezTo>
                    <a:pt x="251" y="400"/>
                    <a:pt x="251" y="240"/>
                    <a:pt x="274" y="103"/>
                  </a:cubicBezTo>
                  <a:cubicBezTo>
                    <a:pt x="286" y="35"/>
                    <a:pt x="234" y="1"/>
                    <a:pt x="1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2985245" y="2362072"/>
              <a:ext cx="28373" cy="61510"/>
            </a:xfrm>
            <a:custGeom>
              <a:rect b="b" l="l" r="r" t="t"/>
              <a:pathLst>
                <a:path extrusionOk="0" h="594" w="274">
                  <a:moveTo>
                    <a:pt x="97" y="0"/>
                  </a:moveTo>
                  <a:cubicBezTo>
                    <a:pt x="46" y="0"/>
                    <a:pt x="0" y="35"/>
                    <a:pt x="11" y="103"/>
                  </a:cubicBezTo>
                  <a:lnTo>
                    <a:pt x="57" y="491"/>
                  </a:lnTo>
                  <a:cubicBezTo>
                    <a:pt x="57" y="560"/>
                    <a:pt x="114" y="594"/>
                    <a:pt x="168" y="594"/>
                  </a:cubicBezTo>
                  <a:cubicBezTo>
                    <a:pt x="223" y="594"/>
                    <a:pt x="274" y="560"/>
                    <a:pt x="263" y="491"/>
                  </a:cubicBezTo>
                  <a:cubicBezTo>
                    <a:pt x="240" y="354"/>
                    <a:pt x="240" y="240"/>
                    <a:pt x="217" y="103"/>
                  </a:cubicBezTo>
                  <a:cubicBezTo>
                    <a:pt x="206" y="35"/>
                    <a:pt x="148"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3040646" y="2493896"/>
              <a:ext cx="52294" cy="70933"/>
            </a:xfrm>
            <a:custGeom>
              <a:rect b="b" l="l" r="r" t="t"/>
              <a:pathLst>
                <a:path extrusionOk="0" h="685" w="505">
                  <a:moveTo>
                    <a:pt x="366" y="0"/>
                  </a:moveTo>
                  <a:cubicBezTo>
                    <a:pt x="332" y="0"/>
                    <a:pt x="298" y="18"/>
                    <a:pt x="275" y="63"/>
                  </a:cubicBezTo>
                  <a:cubicBezTo>
                    <a:pt x="184" y="222"/>
                    <a:pt x="116" y="359"/>
                    <a:pt x="47" y="519"/>
                  </a:cubicBezTo>
                  <a:cubicBezTo>
                    <a:pt x="0" y="613"/>
                    <a:pt x="71" y="685"/>
                    <a:pt x="142" y="685"/>
                  </a:cubicBezTo>
                  <a:cubicBezTo>
                    <a:pt x="175" y="685"/>
                    <a:pt x="208" y="669"/>
                    <a:pt x="230" y="633"/>
                  </a:cubicBezTo>
                  <a:cubicBezTo>
                    <a:pt x="298" y="474"/>
                    <a:pt x="390" y="314"/>
                    <a:pt x="458" y="154"/>
                  </a:cubicBezTo>
                  <a:cubicBezTo>
                    <a:pt x="504" y="77"/>
                    <a:pt x="436" y="0"/>
                    <a:pt x="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2761466" y="2735901"/>
              <a:ext cx="61510" cy="48670"/>
            </a:xfrm>
            <a:custGeom>
              <a:rect b="b" l="l" r="r" t="t"/>
              <a:pathLst>
                <a:path extrusionOk="0" h="470" w="594">
                  <a:moveTo>
                    <a:pt x="429" y="1"/>
                  </a:moveTo>
                  <a:cubicBezTo>
                    <a:pt x="402" y="1"/>
                    <a:pt x="373" y="10"/>
                    <a:pt x="346" y="31"/>
                  </a:cubicBezTo>
                  <a:cubicBezTo>
                    <a:pt x="255" y="100"/>
                    <a:pt x="164" y="191"/>
                    <a:pt x="73" y="282"/>
                  </a:cubicBezTo>
                  <a:cubicBezTo>
                    <a:pt x="0" y="354"/>
                    <a:pt x="85" y="469"/>
                    <a:pt x="169" y="469"/>
                  </a:cubicBezTo>
                  <a:cubicBezTo>
                    <a:pt x="191" y="469"/>
                    <a:pt x="213" y="461"/>
                    <a:pt x="232" y="442"/>
                  </a:cubicBezTo>
                  <a:cubicBezTo>
                    <a:pt x="324" y="351"/>
                    <a:pt x="415" y="259"/>
                    <a:pt x="506" y="168"/>
                  </a:cubicBezTo>
                  <a:cubicBezTo>
                    <a:pt x="594" y="98"/>
                    <a:pt x="520" y="1"/>
                    <a:pt x="4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2813347" y="2826924"/>
              <a:ext cx="41317" cy="60785"/>
            </a:xfrm>
            <a:custGeom>
              <a:rect b="b" l="l" r="r" t="t"/>
              <a:pathLst>
                <a:path extrusionOk="0" h="587" w="399">
                  <a:moveTo>
                    <a:pt x="132" y="0"/>
                  </a:moveTo>
                  <a:cubicBezTo>
                    <a:pt x="66" y="0"/>
                    <a:pt x="0" y="50"/>
                    <a:pt x="28" y="134"/>
                  </a:cubicBezTo>
                  <a:cubicBezTo>
                    <a:pt x="74" y="248"/>
                    <a:pt x="119" y="385"/>
                    <a:pt x="165" y="522"/>
                  </a:cubicBezTo>
                  <a:cubicBezTo>
                    <a:pt x="183" y="566"/>
                    <a:pt x="225" y="586"/>
                    <a:pt x="267" y="586"/>
                  </a:cubicBezTo>
                  <a:cubicBezTo>
                    <a:pt x="333" y="586"/>
                    <a:pt x="398" y="537"/>
                    <a:pt x="370" y="453"/>
                  </a:cubicBezTo>
                  <a:cubicBezTo>
                    <a:pt x="325" y="339"/>
                    <a:pt x="279" y="202"/>
                    <a:pt x="233" y="65"/>
                  </a:cubicBezTo>
                  <a:cubicBezTo>
                    <a:pt x="216" y="21"/>
                    <a:pt x="174" y="0"/>
                    <a:pt x="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2945998" y="2880151"/>
              <a:ext cx="73212" cy="67723"/>
            </a:xfrm>
            <a:custGeom>
              <a:rect b="b" l="l" r="r" t="t"/>
              <a:pathLst>
                <a:path extrusionOk="0" h="654" w="707">
                  <a:moveTo>
                    <a:pt x="551" y="1"/>
                  </a:moveTo>
                  <a:cubicBezTo>
                    <a:pt x="527" y="1"/>
                    <a:pt x="503" y="9"/>
                    <a:pt x="482" y="30"/>
                  </a:cubicBezTo>
                  <a:cubicBezTo>
                    <a:pt x="322" y="167"/>
                    <a:pt x="185" y="327"/>
                    <a:pt x="71" y="464"/>
                  </a:cubicBezTo>
                  <a:cubicBezTo>
                    <a:pt x="1" y="552"/>
                    <a:pt x="66" y="654"/>
                    <a:pt x="141" y="654"/>
                  </a:cubicBezTo>
                  <a:cubicBezTo>
                    <a:pt x="164" y="654"/>
                    <a:pt x="187" y="645"/>
                    <a:pt x="208" y="624"/>
                  </a:cubicBezTo>
                  <a:cubicBezTo>
                    <a:pt x="345" y="464"/>
                    <a:pt x="482" y="327"/>
                    <a:pt x="619" y="190"/>
                  </a:cubicBezTo>
                  <a:cubicBezTo>
                    <a:pt x="707" y="102"/>
                    <a:pt x="632" y="1"/>
                    <a:pt x="5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3069123" y="2926957"/>
              <a:ext cx="26095" cy="56850"/>
            </a:xfrm>
            <a:custGeom>
              <a:rect b="b" l="l" r="r" t="t"/>
              <a:pathLst>
                <a:path extrusionOk="0" h="549" w="252">
                  <a:moveTo>
                    <a:pt x="115" y="1"/>
                  </a:moveTo>
                  <a:cubicBezTo>
                    <a:pt x="57" y="1"/>
                    <a:pt x="0" y="35"/>
                    <a:pt x="0" y="103"/>
                  </a:cubicBezTo>
                  <a:cubicBezTo>
                    <a:pt x="23" y="217"/>
                    <a:pt x="23" y="332"/>
                    <a:pt x="46" y="446"/>
                  </a:cubicBezTo>
                  <a:cubicBezTo>
                    <a:pt x="46" y="514"/>
                    <a:pt x="97" y="548"/>
                    <a:pt x="149" y="548"/>
                  </a:cubicBezTo>
                  <a:cubicBezTo>
                    <a:pt x="200" y="548"/>
                    <a:pt x="251" y="514"/>
                    <a:pt x="251" y="446"/>
                  </a:cubicBezTo>
                  <a:cubicBezTo>
                    <a:pt x="229" y="332"/>
                    <a:pt x="229" y="217"/>
                    <a:pt x="229" y="103"/>
                  </a:cubicBezTo>
                  <a:cubicBezTo>
                    <a:pt x="229" y="35"/>
                    <a:pt x="172" y="1"/>
                    <a:pt x="1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2664954" y="2462312"/>
              <a:ext cx="290775" cy="283941"/>
            </a:xfrm>
            <a:custGeom>
              <a:rect b="b" l="l" r="r" t="t"/>
              <a:pathLst>
                <a:path extrusionOk="0" h="2742" w="2808">
                  <a:moveTo>
                    <a:pt x="195" y="1"/>
                  </a:moveTo>
                  <a:cubicBezTo>
                    <a:pt x="182" y="1"/>
                    <a:pt x="171" y="1"/>
                    <a:pt x="160" y="2"/>
                  </a:cubicBezTo>
                  <a:cubicBezTo>
                    <a:pt x="0" y="48"/>
                    <a:pt x="69" y="208"/>
                    <a:pt x="114" y="231"/>
                  </a:cubicBezTo>
                  <a:cubicBezTo>
                    <a:pt x="183" y="276"/>
                    <a:pt x="548" y="413"/>
                    <a:pt x="548" y="413"/>
                  </a:cubicBezTo>
                  <a:cubicBezTo>
                    <a:pt x="548" y="413"/>
                    <a:pt x="662" y="482"/>
                    <a:pt x="594" y="505"/>
                  </a:cubicBezTo>
                  <a:cubicBezTo>
                    <a:pt x="525" y="527"/>
                    <a:pt x="457" y="550"/>
                    <a:pt x="457" y="550"/>
                  </a:cubicBezTo>
                  <a:cubicBezTo>
                    <a:pt x="457" y="550"/>
                    <a:pt x="411" y="664"/>
                    <a:pt x="388" y="687"/>
                  </a:cubicBezTo>
                  <a:cubicBezTo>
                    <a:pt x="343" y="710"/>
                    <a:pt x="320" y="756"/>
                    <a:pt x="320" y="801"/>
                  </a:cubicBezTo>
                  <a:cubicBezTo>
                    <a:pt x="320" y="847"/>
                    <a:pt x="320" y="893"/>
                    <a:pt x="274" y="938"/>
                  </a:cubicBezTo>
                  <a:cubicBezTo>
                    <a:pt x="206" y="984"/>
                    <a:pt x="206" y="1144"/>
                    <a:pt x="206" y="1144"/>
                  </a:cubicBezTo>
                  <a:cubicBezTo>
                    <a:pt x="206" y="1144"/>
                    <a:pt x="160" y="1212"/>
                    <a:pt x="183" y="1326"/>
                  </a:cubicBezTo>
                  <a:cubicBezTo>
                    <a:pt x="206" y="1440"/>
                    <a:pt x="320" y="1646"/>
                    <a:pt x="457" y="1692"/>
                  </a:cubicBezTo>
                  <a:cubicBezTo>
                    <a:pt x="525" y="1714"/>
                    <a:pt x="588" y="1720"/>
                    <a:pt x="634" y="1720"/>
                  </a:cubicBezTo>
                  <a:cubicBezTo>
                    <a:pt x="679" y="1720"/>
                    <a:pt x="708" y="1714"/>
                    <a:pt x="708" y="1714"/>
                  </a:cubicBezTo>
                  <a:lnTo>
                    <a:pt x="799" y="1600"/>
                  </a:lnTo>
                  <a:lnTo>
                    <a:pt x="890" y="1714"/>
                  </a:lnTo>
                  <a:lnTo>
                    <a:pt x="1781" y="2513"/>
                  </a:lnTo>
                  <a:lnTo>
                    <a:pt x="2077" y="2742"/>
                  </a:lnTo>
                  <a:lnTo>
                    <a:pt x="2808" y="1783"/>
                  </a:lnTo>
                  <a:cubicBezTo>
                    <a:pt x="2808" y="1783"/>
                    <a:pt x="2260" y="1600"/>
                    <a:pt x="1986" y="1281"/>
                  </a:cubicBezTo>
                  <a:cubicBezTo>
                    <a:pt x="1712" y="961"/>
                    <a:pt x="1575" y="482"/>
                    <a:pt x="1530" y="436"/>
                  </a:cubicBezTo>
                  <a:cubicBezTo>
                    <a:pt x="1484" y="390"/>
                    <a:pt x="1233" y="276"/>
                    <a:pt x="1027" y="231"/>
                  </a:cubicBezTo>
                  <a:cubicBezTo>
                    <a:pt x="834" y="166"/>
                    <a:pt x="397" y="1"/>
                    <a:pt x="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2671996" y="2448332"/>
              <a:ext cx="283734" cy="297921"/>
            </a:xfrm>
            <a:custGeom>
              <a:rect b="b" l="l" r="r" t="t"/>
              <a:pathLst>
                <a:path extrusionOk="0" fill="none" h="2877" w="2740">
                  <a:moveTo>
                    <a:pt x="663" y="617"/>
                  </a:moveTo>
                  <a:cubicBezTo>
                    <a:pt x="663" y="617"/>
                    <a:pt x="1" y="457"/>
                    <a:pt x="1" y="252"/>
                  </a:cubicBezTo>
                  <a:cubicBezTo>
                    <a:pt x="1" y="1"/>
                    <a:pt x="685" y="297"/>
                    <a:pt x="1119" y="389"/>
                  </a:cubicBezTo>
                  <a:cubicBezTo>
                    <a:pt x="1530" y="503"/>
                    <a:pt x="1484" y="662"/>
                    <a:pt x="1758" y="1187"/>
                  </a:cubicBezTo>
                  <a:cubicBezTo>
                    <a:pt x="2055" y="1712"/>
                    <a:pt x="2740" y="1918"/>
                    <a:pt x="2740" y="1918"/>
                  </a:cubicBezTo>
                  <a:lnTo>
                    <a:pt x="2009" y="2877"/>
                  </a:lnTo>
                  <a:cubicBezTo>
                    <a:pt x="2009" y="2877"/>
                    <a:pt x="1074" y="2146"/>
                    <a:pt x="891" y="1918"/>
                  </a:cubicBezTo>
                  <a:cubicBezTo>
                    <a:pt x="708" y="1690"/>
                    <a:pt x="457" y="1484"/>
                    <a:pt x="343" y="153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2681523" y="2561827"/>
              <a:ext cx="61510" cy="85120"/>
            </a:xfrm>
            <a:custGeom>
              <a:rect b="b" l="l" r="r" t="t"/>
              <a:pathLst>
                <a:path extrusionOk="0" fill="none" h="822" w="594">
                  <a:moveTo>
                    <a:pt x="593" y="616"/>
                  </a:moveTo>
                  <a:cubicBezTo>
                    <a:pt x="593" y="616"/>
                    <a:pt x="593" y="822"/>
                    <a:pt x="434" y="753"/>
                  </a:cubicBezTo>
                  <a:cubicBezTo>
                    <a:pt x="274" y="708"/>
                    <a:pt x="0" y="594"/>
                    <a:pt x="0" y="320"/>
                  </a:cubicBezTo>
                  <a:cubicBezTo>
                    <a:pt x="0" y="0"/>
                    <a:pt x="411" y="183"/>
                    <a:pt x="411" y="183"/>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2683801" y="2545259"/>
              <a:ext cx="56850" cy="33137"/>
            </a:xfrm>
            <a:custGeom>
              <a:rect b="b" l="l" r="r" t="t"/>
              <a:pathLst>
                <a:path extrusionOk="0" fill="none" h="320" w="549">
                  <a:moveTo>
                    <a:pt x="549" y="46"/>
                  </a:moveTo>
                  <a:cubicBezTo>
                    <a:pt x="549" y="46"/>
                    <a:pt x="1" y="0"/>
                    <a:pt x="47" y="32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2697988" y="2523926"/>
              <a:ext cx="56850" cy="30859"/>
            </a:xfrm>
            <a:custGeom>
              <a:rect b="b" l="l" r="r" t="t"/>
              <a:pathLst>
                <a:path extrusionOk="0" fill="none" h="298" w="549">
                  <a:moveTo>
                    <a:pt x="549" y="92"/>
                  </a:moveTo>
                  <a:cubicBezTo>
                    <a:pt x="549" y="92"/>
                    <a:pt x="161" y="1"/>
                    <a:pt x="69" y="69"/>
                  </a:cubicBezTo>
                  <a:cubicBezTo>
                    <a:pt x="1" y="161"/>
                    <a:pt x="24" y="298"/>
                    <a:pt x="24" y="298"/>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2709793" y="2500316"/>
              <a:ext cx="66377" cy="28477"/>
            </a:xfrm>
            <a:custGeom>
              <a:rect b="b" l="l" r="r" t="t"/>
              <a:pathLst>
                <a:path extrusionOk="0" fill="none" h="275" w="641">
                  <a:moveTo>
                    <a:pt x="1" y="275"/>
                  </a:moveTo>
                  <a:cubicBezTo>
                    <a:pt x="1" y="275"/>
                    <a:pt x="47" y="1"/>
                    <a:pt x="640" y="160"/>
                  </a:cubicBez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2842238" y="2228488"/>
              <a:ext cx="706746" cy="771880"/>
            </a:xfrm>
            <a:custGeom>
              <a:rect b="b" l="l" r="r" t="t"/>
              <a:pathLst>
                <a:path extrusionOk="0" h="7454" w="6825">
                  <a:moveTo>
                    <a:pt x="1872" y="1"/>
                  </a:moveTo>
                  <a:lnTo>
                    <a:pt x="2853" y="2694"/>
                  </a:lnTo>
                  <a:cubicBezTo>
                    <a:pt x="2853" y="2694"/>
                    <a:pt x="3355" y="3879"/>
                    <a:pt x="3447" y="4359"/>
                  </a:cubicBezTo>
                  <a:lnTo>
                    <a:pt x="3447" y="4359"/>
                  </a:lnTo>
                  <a:lnTo>
                    <a:pt x="1119" y="3539"/>
                  </a:lnTo>
                  <a:lnTo>
                    <a:pt x="0" y="5136"/>
                  </a:lnTo>
                  <a:cubicBezTo>
                    <a:pt x="0" y="5136"/>
                    <a:pt x="1938" y="7454"/>
                    <a:pt x="4054" y="7454"/>
                  </a:cubicBezTo>
                  <a:cubicBezTo>
                    <a:pt x="4140" y="7454"/>
                    <a:pt x="4227" y="7450"/>
                    <a:pt x="4314" y="7442"/>
                  </a:cubicBezTo>
                  <a:cubicBezTo>
                    <a:pt x="5501" y="7328"/>
                    <a:pt x="6825" y="5707"/>
                    <a:pt x="5296" y="3014"/>
                  </a:cubicBezTo>
                  <a:cubicBezTo>
                    <a:pt x="3789" y="298"/>
                    <a:pt x="1872" y="1"/>
                    <a:pt x="1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2842238" y="2594861"/>
              <a:ext cx="191469" cy="234132"/>
            </a:xfrm>
            <a:custGeom>
              <a:rect b="b" l="l" r="r" t="t"/>
              <a:pathLst>
                <a:path extrusionOk="0" h="2261" w="1849">
                  <a:moveTo>
                    <a:pt x="1119" y="1"/>
                  </a:moveTo>
                  <a:lnTo>
                    <a:pt x="0" y="1598"/>
                  </a:lnTo>
                  <a:cubicBezTo>
                    <a:pt x="0" y="1598"/>
                    <a:pt x="251" y="1895"/>
                    <a:pt x="639" y="2260"/>
                  </a:cubicBezTo>
                  <a:lnTo>
                    <a:pt x="1849" y="252"/>
                  </a:lnTo>
                  <a:lnTo>
                    <a:pt x="11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2842238" y="2594861"/>
              <a:ext cx="191469" cy="234132"/>
            </a:xfrm>
            <a:custGeom>
              <a:rect b="b" l="l" r="r" t="t"/>
              <a:pathLst>
                <a:path extrusionOk="0" fill="none" h="2261" w="1849">
                  <a:moveTo>
                    <a:pt x="0" y="1598"/>
                  </a:moveTo>
                  <a:cubicBezTo>
                    <a:pt x="0" y="1598"/>
                    <a:pt x="251" y="1895"/>
                    <a:pt x="639" y="2260"/>
                  </a:cubicBezTo>
                  <a:lnTo>
                    <a:pt x="1849" y="252"/>
                  </a:lnTo>
                  <a:lnTo>
                    <a:pt x="1119" y="1"/>
                  </a:lnTo>
                  <a:close/>
                </a:path>
              </a:pathLst>
            </a:custGeom>
            <a:noFill/>
            <a:ln cap="flat"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2858703" y="2736729"/>
              <a:ext cx="73419" cy="54469"/>
            </a:xfrm>
            <a:custGeom>
              <a:rect b="b" l="l" r="r" t="t"/>
              <a:pathLst>
                <a:path extrusionOk="0" fill="none" h="526" w="709">
                  <a:moveTo>
                    <a:pt x="1" y="0"/>
                  </a:moveTo>
                  <a:lnTo>
                    <a:pt x="709" y="525"/>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2880035" y="2708355"/>
              <a:ext cx="75697" cy="42664"/>
            </a:xfrm>
            <a:custGeom>
              <a:rect b="b" l="l" r="r" t="t"/>
              <a:pathLst>
                <a:path extrusionOk="0" fill="none" h="412" w="731">
                  <a:moveTo>
                    <a:pt x="0" y="0"/>
                  </a:moveTo>
                  <a:lnTo>
                    <a:pt x="731" y="411"/>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2901263" y="2675218"/>
              <a:ext cx="75800" cy="40282"/>
            </a:xfrm>
            <a:custGeom>
              <a:rect b="b" l="l" r="r" t="t"/>
              <a:pathLst>
                <a:path extrusionOk="0" fill="none" h="389" w="732">
                  <a:moveTo>
                    <a:pt x="1" y="1"/>
                  </a:moveTo>
                  <a:lnTo>
                    <a:pt x="731" y="389"/>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2922595" y="2644566"/>
              <a:ext cx="75697" cy="35519"/>
            </a:xfrm>
            <a:custGeom>
              <a:rect b="b" l="l" r="r" t="t"/>
              <a:pathLst>
                <a:path extrusionOk="0" fill="none" h="343" w="731">
                  <a:moveTo>
                    <a:pt x="0" y="0"/>
                  </a:moveTo>
                  <a:lnTo>
                    <a:pt x="731" y="34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2941442" y="2616193"/>
              <a:ext cx="75800" cy="30755"/>
            </a:xfrm>
            <a:custGeom>
              <a:rect b="b" l="l" r="r" t="t"/>
              <a:pathLst>
                <a:path extrusionOk="0" fill="none" h="297" w="732">
                  <a:moveTo>
                    <a:pt x="1" y="0"/>
                  </a:moveTo>
                  <a:lnTo>
                    <a:pt x="731" y="29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2842238" y="2228488"/>
              <a:ext cx="706746" cy="791970"/>
            </a:xfrm>
            <a:custGeom>
              <a:rect b="b" l="l" r="r" t="t"/>
              <a:pathLst>
                <a:path extrusionOk="0" fill="none" h="7648" w="6825">
                  <a:moveTo>
                    <a:pt x="1872" y="1"/>
                  </a:moveTo>
                  <a:cubicBezTo>
                    <a:pt x="1872" y="1"/>
                    <a:pt x="3789" y="297"/>
                    <a:pt x="5296" y="3014"/>
                  </a:cubicBezTo>
                  <a:cubicBezTo>
                    <a:pt x="6825" y="5707"/>
                    <a:pt x="5501" y="7328"/>
                    <a:pt x="4314" y="7442"/>
                  </a:cubicBezTo>
                  <a:cubicBezTo>
                    <a:pt x="2100" y="7647"/>
                    <a:pt x="0" y="5136"/>
                    <a:pt x="0" y="5136"/>
                  </a:cubicBezTo>
                  <a:lnTo>
                    <a:pt x="1119" y="3539"/>
                  </a:lnTo>
                  <a:lnTo>
                    <a:pt x="3903" y="4520"/>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3137676" y="2507461"/>
              <a:ext cx="61510" cy="172622"/>
            </a:xfrm>
            <a:custGeom>
              <a:rect b="b" l="l" r="r" t="t"/>
              <a:pathLst>
                <a:path extrusionOk="0" fill="none" h="1667" w="594">
                  <a:moveTo>
                    <a:pt x="0" y="0"/>
                  </a:moveTo>
                  <a:cubicBezTo>
                    <a:pt x="0" y="0"/>
                    <a:pt x="502" y="1187"/>
                    <a:pt x="594" y="1666"/>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2970126" y="2784882"/>
              <a:ext cx="67930" cy="72590"/>
            </a:xfrm>
            <a:custGeom>
              <a:rect b="b" l="l" r="r" t="t"/>
              <a:pathLst>
                <a:path extrusionOk="0" h="701" w="656">
                  <a:moveTo>
                    <a:pt x="157" y="0"/>
                  </a:moveTo>
                  <a:cubicBezTo>
                    <a:pt x="76" y="0"/>
                    <a:pt x="1" y="70"/>
                    <a:pt x="66" y="151"/>
                  </a:cubicBezTo>
                  <a:cubicBezTo>
                    <a:pt x="180" y="334"/>
                    <a:pt x="294" y="494"/>
                    <a:pt x="409" y="654"/>
                  </a:cubicBezTo>
                  <a:cubicBezTo>
                    <a:pt x="435" y="687"/>
                    <a:pt x="470" y="701"/>
                    <a:pt x="503" y="701"/>
                  </a:cubicBezTo>
                  <a:cubicBezTo>
                    <a:pt x="583" y="701"/>
                    <a:pt x="656" y="620"/>
                    <a:pt x="591" y="540"/>
                  </a:cubicBezTo>
                  <a:cubicBezTo>
                    <a:pt x="477" y="380"/>
                    <a:pt x="363" y="220"/>
                    <a:pt x="249" y="37"/>
                  </a:cubicBezTo>
                  <a:cubicBezTo>
                    <a:pt x="223" y="11"/>
                    <a:pt x="189" y="0"/>
                    <a:pt x="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3026563" y="2701210"/>
              <a:ext cx="59128" cy="23921"/>
            </a:xfrm>
            <a:custGeom>
              <a:rect b="b" l="l" r="r" t="t"/>
              <a:pathLst>
                <a:path extrusionOk="0" h="231" w="571">
                  <a:moveTo>
                    <a:pt x="137" y="1"/>
                  </a:moveTo>
                  <a:cubicBezTo>
                    <a:pt x="1" y="1"/>
                    <a:pt x="1" y="206"/>
                    <a:pt x="137" y="229"/>
                  </a:cubicBezTo>
                  <a:lnTo>
                    <a:pt x="434" y="229"/>
                  </a:lnTo>
                  <a:cubicBezTo>
                    <a:pt x="441" y="230"/>
                    <a:pt x="447" y="231"/>
                    <a:pt x="453" y="231"/>
                  </a:cubicBezTo>
                  <a:cubicBezTo>
                    <a:pt x="571" y="231"/>
                    <a:pt x="565" y="24"/>
                    <a:pt x="434" y="24"/>
                  </a:cubicBezTo>
                  <a:cubicBezTo>
                    <a:pt x="343" y="24"/>
                    <a:pt x="252" y="24"/>
                    <a:pt x="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3080721" y="2787160"/>
              <a:ext cx="67723" cy="37797"/>
            </a:xfrm>
            <a:custGeom>
              <a:rect b="b" l="l" r="r" t="t"/>
              <a:pathLst>
                <a:path extrusionOk="0" h="365" w="654">
                  <a:moveTo>
                    <a:pt x="156" y="0"/>
                  </a:moveTo>
                  <a:cubicBezTo>
                    <a:pt x="65" y="0"/>
                    <a:pt x="1" y="140"/>
                    <a:pt x="117" y="198"/>
                  </a:cubicBezTo>
                  <a:cubicBezTo>
                    <a:pt x="231" y="244"/>
                    <a:pt x="368" y="312"/>
                    <a:pt x="482" y="358"/>
                  </a:cubicBezTo>
                  <a:cubicBezTo>
                    <a:pt x="495" y="362"/>
                    <a:pt x="508" y="364"/>
                    <a:pt x="520" y="364"/>
                  </a:cubicBezTo>
                  <a:cubicBezTo>
                    <a:pt x="626" y="364"/>
                    <a:pt x="653" y="193"/>
                    <a:pt x="550" y="152"/>
                  </a:cubicBezTo>
                  <a:cubicBezTo>
                    <a:pt x="436" y="107"/>
                    <a:pt x="322" y="61"/>
                    <a:pt x="208" y="15"/>
                  </a:cubicBezTo>
                  <a:cubicBezTo>
                    <a:pt x="190" y="5"/>
                    <a:pt x="173" y="0"/>
                    <a:pt x="1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3116240" y="2897237"/>
              <a:ext cx="68862" cy="52501"/>
            </a:xfrm>
            <a:custGeom>
              <a:rect b="b" l="l" r="r" t="t"/>
              <a:pathLst>
                <a:path extrusionOk="0" h="507" w="665">
                  <a:moveTo>
                    <a:pt x="123" y="0"/>
                  </a:moveTo>
                  <a:cubicBezTo>
                    <a:pt x="43" y="0"/>
                    <a:pt x="1" y="134"/>
                    <a:pt x="93" y="208"/>
                  </a:cubicBezTo>
                  <a:cubicBezTo>
                    <a:pt x="207" y="299"/>
                    <a:pt x="344" y="390"/>
                    <a:pt x="481" y="482"/>
                  </a:cubicBezTo>
                  <a:cubicBezTo>
                    <a:pt x="499" y="499"/>
                    <a:pt x="517" y="507"/>
                    <a:pt x="534" y="507"/>
                  </a:cubicBezTo>
                  <a:cubicBezTo>
                    <a:pt x="608" y="507"/>
                    <a:pt x="665" y="373"/>
                    <a:pt x="573" y="299"/>
                  </a:cubicBezTo>
                  <a:cubicBezTo>
                    <a:pt x="458" y="208"/>
                    <a:pt x="321" y="116"/>
                    <a:pt x="184" y="25"/>
                  </a:cubicBezTo>
                  <a:cubicBezTo>
                    <a:pt x="163" y="8"/>
                    <a:pt x="14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3203846" y="2731966"/>
              <a:ext cx="71037" cy="26095"/>
            </a:xfrm>
            <a:custGeom>
              <a:rect b="b" l="l" r="r" t="t"/>
              <a:pathLst>
                <a:path extrusionOk="0" h="252" w="686">
                  <a:moveTo>
                    <a:pt x="548" y="1"/>
                  </a:moveTo>
                  <a:cubicBezTo>
                    <a:pt x="411" y="23"/>
                    <a:pt x="274" y="23"/>
                    <a:pt x="137" y="23"/>
                  </a:cubicBezTo>
                  <a:cubicBezTo>
                    <a:pt x="0" y="46"/>
                    <a:pt x="0" y="252"/>
                    <a:pt x="137" y="252"/>
                  </a:cubicBezTo>
                  <a:cubicBezTo>
                    <a:pt x="274" y="229"/>
                    <a:pt x="411" y="229"/>
                    <a:pt x="548" y="229"/>
                  </a:cubicBezTo>
                  <a:cubicBezTo>
                    <a:pt x="685" y="206"/>
                    <a:pt x="685" y="1"/>
                    <a:pt x="5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3230977" y="2837694"/>
              <a:ext cx="71658" cy="36347"/>
            </a:xfrm>
            <a:custGeom>
              <a:rect b="b" l="l" r="r" t="t"/>
              <a:pathLst>
                <a:path extrusionOk="0" h="351" w="692">
                  <a:moveTo>
                    <a:pt x="134" y="0"/>
                  </a:moveTo>
                  <a:cubicBezTo>
                    <a:pt x="28" y="0"/>
                    <a:pt x="1" y="171"/>
                    <a:pt x="104" y="212"/>
                  </a:cubicBezTo>
                  <a:lnTo>
                    <a:pt x="514" y="349"/>
                  </a:lnTo>
                  <a:cubicBezTo>
                    <a:pt x="522" y="350"/>
                    <a:pt x="529" y="351"/>
                    <a:pt x="535" y="351"/>
                  </a:cubicBezTo>
                  <a:cubicBezTo>
                    <a:pt x="656" y="351"/>
                    <a:pt x="691" y="165"/>
                    <a:pt x="583" y="144"/>
                  </a:cubicBezTo>
                  <a:cubicBezTo>
                    <a:pt x="446" y="98"/>
                    <a:pt x="309" y="52"/>
                    <a:pt x="172" y="7"/>
                  </a:cubicBezTo>
                  <a:cubicBezTo>
                    <a:pt x="159" y="2"/>
                    <a:pt x="146"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3283686" y="2924990"/>
              <a:ext cx="67620" cy="35519"/>
            </a:xfrm>
            <a:custGeom>
              <a:rect b="b" l="l" r="r" t="t"/>
              <a:pathLst>
                <a:path extrusionOk="0" h="343" w="653">
                  <a:moveTo>
                    <a:pt x="460" y="1"/>
                  </a:moveTo>
                  <a:cubicBezTo>
                    <a:pt x="446" y="1"/>
                    <a:pt x="431" y="3"/>
                    <a:pt x="416" y="8"/>
                  </a:cubicBezTo>
                  <a:cubicBezTo>
                    <a:pt x="325" y="54"/>
                    <a:pt x="211" y="100"/>
                    <a:pt x="97" y="145"/>
                  </a:cubicBezTo>
                  <a:cubicBezTo>
                    <a:pt x="0" y="203"/>
                    <a:pt x="67" y="343"/>
                    <a:pt x="159" y="343"/>
                  </a:cubicBezTo>
                  <a:cubicBezTo>
                    <a:pt x="176" y="343"/>
                    <a:pt x="193" y="338"/>
                    <a:pt x="211" y="328"/>
                  </a:cubicBezTo>
                  <a:cubicBezTo>
                    <a:pt x="325" y="282"/>
                    <a:pt x="416" y="236"/>
                    <a:pt x="530" y="191"/>
                  </a:cubicBezTo>
                  <a:cubicBezTo>
                    <a:pt x="652" y="150"/>
                    <a:pt x="575" y="1"/>
                    <a:pt x="4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3378438" y="2806938"/>
              <a:ext cx="47841" cy="51880"/>
            </a:xfrm>
            <a:custGeom>
              <a:rect b="b" l="l" r="r" t="t"/>
              <a:pathLst>
                <a:path extrusionOk="0" h="501" w="462">
                  <a:moveTo>
                    <a:pt x="320" y="1"/>
                  </a:moveTo>
                  <a:cubicBezTo>
                    <a:pt x="287" y="1"/>
                    <a:pt x="253" y="16"/>
                    <a:pt x="232" y="53"/>
                  </a:cubicBezTo>
                  <a:cubicBezTo>
                    <a:pt x="186" y="167"/>
                    <a:pt x="118" y="258"/>
                    <a:pt x="49" y="349"/>
                  </a:cubicBezTo>
                  <a:cubicBezTo>
                    <a:pt x="0" y="431"/>
                    <a:pt x="79" y="501"/>
                    <a:pt x="154" y="501"/>
                  </a:cubicBezTo>
                  <a:cubicBezTo>
                    <a:pt x="183" y="501"/>
                    <a:pt x="212" y="490"/>
                    <a:pt x="232" y="463"/>
                  </a:cubicBezTo>
                  <a:cubicBezTo>
                    <a:pt x="300" y="349"/>
                    <a:pt x="369" y="258"/>
                    <a:pt x="414" y="167"/>
                  </a:cubicBezTo>
                  <a:cubicBezTo>
                    <a:pt x="461" y="73"/>
                    <a:pt x="391" y="1"/>
                    <a:pt x="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3309678" y="2743771"/>
              <a:ext cx="58093" cy="46599"/>
            </a:xfrm>
            <a:custGeom>
              <a:rect b="b" l="l" r="r" t="t"/>
              <a:pathLst>
                <a:path extrusionOk="0" h="450" w="561">
                  <a:moveTo>
                    <a:pt x="428" y="1"/>
                  </a:moveTo>
                  <a:cubicBezTo>
                    <a:pt x="410" y="1"/>
                    <a:pt x="391" y="7"/>
                    <a:pt x="371" y="24"/>
                  </a:cubicBezTo>
                  <a:cubicBezTo>
                    <a:pt x="279" y="92"/>
                    <a:pt x="188" y="160"/>
                    <a:pt x="97" y="229"/>
                  </a:cubicBezTo>
                  <a:cubicBezTo>
                    <a:pt x="0" y="306"/>
                    <a:pt x="67" y="449"/>
                    <a:pt x="146" y="449"/>
                  </a:cubicBezTo>
                  <a:cubicBezTo>
                    <a:pt x="160" y="449"/>
                    <a:pt x="174" y="445"/>
                    <a:pt x="188" y="434"/>
                  </a:cubicBezTo>
                  <a:cubicBezTo>
                    <a:pt x="279" y="343"/>
                    <a:pt x="371" y="275"/>
                    <a:pt x="485" y="206"/>
                  </a:cubicBezTo>
                  <a:cubicBezTo>
                    <a:pt x="560" y="150"/>
                    <a:pt x="511" y="1"/>
                    <a:pt x="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3285239" y="2626548"/>
              <a:ext cx="32205" cy="66481"/>
            </a:xfrm>
            <a:custGeom>
              <a:rect b="b" l="l" r="r" t="t"/>
              <a:pathLst>
                <a:path extrusionOk="0" h="642" w="311">
                  <a:moveTo>
                    <a:pt x="124" y="0"/>
                  </a:moveTo>
                  <a:cubicBezTo>
                    <a:pt x="64" y="0"/>
                    <a:pt x="0" y="49"/>
                    <a:pt x="13" y="128"/>
                  </a:cubicBezTo>
                  <a:cubicBezTo>
                    <a:pt x="59" y="265"/>
                    <a:pt x="82" y="402"/>
                    <a:pt x="82" y="539"/>
                  </a:cubicBezTo>
                  <a:cubicBezTo>
                    <a:pt x="93" y="608"/>
                    <a:pt x="150" y="642"/>
                    <a:pt x="204" y="642"/>
                  </a:cubicBezTo>
                  <a:cubicBezTo>
                    <a:pt x="259" y="642"/>
                    <a:pt x="310" y="608"/>
                    <a:pt x="310" y="539"/>
                  </a:cubicBezTo>
                  <a:cubicBezTo>
                    <a:pt x="287" y="379"/>
                    <a:pt x="264" y="242"/>
                    <a:pt x="219" y="83"/>
                  </a:cubicBezTo>
                  <a:cubicBezTo>
                    <a:pt x="209" y="25"/>
                    <a:pt x="168" y="0"/>
                    <a:pt x="1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3390036" y="2648605"/>
              <a:ext cx="37590" cy="62856"/>
            </a:xfrm>
            <a:custGeom>
              <a:rect b="b" l="l" r="r" t="t"/>
              <a:pathLst>
                <a:path extrusionOk="0" h="607" w="363">
                  <a:moveTo>
                    <a:pt x="135" y="0"/>
                  </a:moveTo>
                  <a:cubicBezTo>
                    <a:pt x="68" y="0"/>
                    <a:pt x="0" y="59"/>
                    <a:pt x="28" y="144"/>
                  </a:cubicBezTo>
                  <a:cubicBezTo>
                    <a:pt x="74" y="258"/>
                    <a:pt x="97" y="395"/>
                    <a:pt x="143" y="532"/>
                  </a:cubicBezTo>
                  <a:cubicBezTo>
                    <a:pt x="151" y="584"/>
                    <a:pt x="187" y="606"/>
                    <a:pt x="226" y="606"/>
                  </a:cubicBezTo>
                  <a:cubicBezTo>
                    <a:pt x="289" y="606"/>
                    <a:pt x="362" y="548"/>
                    <a:pt x="348" y="463"/>
                  </a:cubicBezTo>
                  <a:cubicBezTo>
                    <a:pt x="302" y="349"/>
                    <a:pt x="280" y="212"/>
                    <a:pt x="234" y="75"/>
                  </a:cubicBezTo>
                  <a:cubicBezTo>
                    <a:pt x="216" y="23"/>
                    <a:pt x="176" y="0"/>
                    <a:pt x="1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3200015" y="2536146"/>
              <a:ext cx="35208" cy="76008"/>
            </a:xfrm>
            <a:custGeom>
              <a:rect b="b" l="l" r="r" t="t"/>
              <a:pathLst>
                <a:path extrusionOk="0" h="734" w="340">
                  <a:moveTo>
                    <a:pt x="208" y="1"/>
                  </a:moveTo>
                  <a:cubicBezTo>
                    <a:pt x="166" y="1"/>
                    <a:pt x="124" y="21"/>
                    <a:pt x="106" y="66"/>
                  </a:cubicBezTo>
                  <a:cubicBezTo>
                    <a:pt x="83" y="248"/>
                    <a:pt x="60" y="431"/>
                    <a:pt x="15" y="591"/>
                  </a:cubicBezTo>
                  <a:cubicBezTo>
                    <a:pt x="0" y="675"/>
                    <a:pt x="74" y="734"/>
                    <a:pt x="137" y="734"/>
                  </a:cubicBezTo>
                  <a:cubicBezTo>
                    <a:pt x="176" y="734"/>
                    <a:pt x="211" y="711"/>
                    <a:pt x="220" y="659"/>
                  </a:cubicBezTo>
                  <a:cubicBezTo>
                    <a:pt x="266" y="476"/>
                    <a:pt x="288" y="317"/>
                    <a:pt x="311" y="134"/>
                  </a:cubicBezTo>
                  <a:cubicBezTo>
                    <a:pt x="339" y="50"/>
                    <a:pt x="274"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3302326" y="2500938"/>
              <a:ext cx="48980" cy="74558"/>
            </a:xfrm>
            <a:custGeom>
              <a:rect b="b" l="l" r="r" t="t"/>
              <a:pathLst>
                <a:path extrusionOk="0" h="720" w="473">
                  <a:moveTo>
                    <a:pt x="138" y="1"/>
                  </a:moveTo>
                  <a:cubicBezTo>
                    <a:pt x="73" y="1"/>
                    <a:pt x="0" y="78"/>
                    <a:pt x="31" y="154"/>
                  </a:cubicBezTo>
                  <a:cubicBezTo>
                    <a:pt x="99" y="337"/>
                    <a:pt x="191" y="497"/>
                    <a:pt x="259" y="657"/>
                  </a:cubicBezTo>
                  <a:cubicBezTo>
                    <a:pt x="274" y="701"/>
                    <a:pt x="303" y="719"/>
                    <a:pt x="335" y="719"/>
                  </a:cubicBezTo>
                  <a:cubicBezTo>
                    <a:pt x="400" y="719"/>
                    <a:pt x="473" y="642"/>
                    <a:pt x="442" y="565"/>
                  </a:cubicBezTo>
                  <a:cubicBezTo>
                    <a:pt x="373" y="383"/>
                    <a:pt x="282" y="223"/>
                    <a:pt x="214" y="63"/>
                  </a:cubicBezTo>
                  <a:cubicBezTo>
                    <a:pt x="199" y="19"/>
                    <a:pt x="169"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3224143" y="2433938"/>
              <a:ext cx="48463" cy="65859"/>
            </a:xfrm>
            <a:custGeom>
              <a:rect b="b" l="l" r="r" t="t"/>
              <a:pathLst>
                <a:path extrusionOk="0" h="636" w="468">
                  <a:moveTo>
                    <a:pt x="149" y="1"/>
                  </a:moveTo>
                  <a:cubicBezTo>
                    <a:pt x="82" y="1"/>
                    <a:pt x="0" y="82"/>
                    <a:pt x="33" y="162"/>
                  </a:cubicBezTo>
                  <a:lnTo>
                    <a:pt x="238" y="573"/>
                  </a:lnTo>
                  <a:cubicBezTo>
                    <a:pt x="260" y="617"/>
                    <a:pt x="293" y="635"/>
                    <a:pt x="327" y="635"/>
                  </a:cubicBezTo>
                  <a:cubicBezTo>
                    <a:pt x="398" y="635"/>
                    <a:pt x="467" y="552"/>
                    <a:pt x="421" y="459"/>
                  </a:cubicBezTo>
                  <a:cubicBezTo>
                    <a:pt x="352" y="322"/>
                    <a:pt x="284" y="185"/>
                    <a:pt x="215" y="48"/>
                  </a:cubicBezTo>
                  <a:cubicBezTo>
                    <a:pt x="202" y="15"/>
                    <a:pt x="177"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3138608" y="2394899"/>
              <a:ext cx="31273" cy="57886"/>
            </a:xfrm>
            <a:custGeom>
              <a:rect b="b" l="l" r="r" t="t"/>
              <a:pathLst>
                <a:path extrusionOk="0" h="559" w="302">
                  <a:moveTo>
                    <a:pt x="177" y="0"/>
                  </a:moveTo>
                  <a:cubicBezTo>
                    <a:pt x="134" y="0"/>
                    <a:pt x="92" y="25"/>
                    <a:pt x="83" y="83"/>
                  </a:cubicBezTo>
                  <a:cubicBezTo>
                    <a:pt x="60" y="197"/>
                    <a:pt x="37" y="311"/>
                    <a:pt x="14" y="425"/>
                  </a:cubicBezTo>
                  <a:cubicBezTo>
                    <a:pt x="0" y="509"/>
                    <a:pt x="71" y="558"/>
                    <a:pt x="134" y="558"/>
                  </a:cubicBezTo>
                  <a:cubicBezTo>
                    <a:pt x="174" y="558"/>
                    <a:pt x="211" y="538"/>
                    <a:pt x="220" y="494"/>
                  </a:cubicBezTo>
                  <a:cubicBezTo>
                    <a:pt x="242" y="357"/>
                    <a:pt x="265" y="243"/>
                    <a:pt x="288" y="128"/>
                  </a:cubicBezTo>
                  <a:cubicBezTo>
                    <a:pt x="301" y="49"/>
                    <a:pt x="237" y="0"/>
                    <a:pt x="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2901263" y="2181785"/>
              <a:ext cx="231750" cy="168376"/>
            </a:xfrm>
            <a:custGeom>
              <a:rect b="b" l="l" r="r" t="t"/>
              <a:pathLst>
                <a:path extrusionOk="0" h="1626" w="2238">
                  <a:moveTo>
                    <a:pt x="1199" y="1"/>
                  </a:moveTo>
                  <a:cubicBezTo>
                    <a:pt x="1165" y="1"/>
                    <a:pt x="1131" y="7"/>
                    <a:pt x="1096" y="18"/>
                  </a:cubicBezTo>
                  <a:cubicBezTo>
                    <a:pt x="914" y="41"/>
                    <a:pt x="708" y="109"/>
                    <a:pt x="526" y="269"/>
                  </a:cubicBezTo>
                  <a:cubicBezTo>
                    <a:pt x="138" y="566"/>
                    <a:pt x="1" y="1000"/>
                    <a:pt x="229" y="1251"/>
                  </a:cubicBezTo>
                  <a:cubicBezTo>
                    <a:pt x="320" y="1353"/>
                    <a:pt x="417" y="1399"/>
                    <a:pt x="531" y="1399"/>
                  </a:cubicBezTo>
                  <a:cubicBezTo>
                    <a:pt x="646" y="1399"/>
                    <a:pt x="777" y="1353"/>
                    <a:pt x="937" y="1273"/>
                  </a:cubicBezTo>
                  <a:cubicBezTo>
                    <a:pt x="1175" y="1540"/>
                    <a:pt x="1396" y="1625"/>
                    <a:pt x="1589" y="1625"/>
                  </a:cubicBezTo>
                  <a:cubicBezTo>
                    <a:pt x="1711" y="1625"/>
                    <a:pt x="1821" y="1591"/>
                    <a:pt x="1918" y="1547"/>
                  </a:cubicBezTo>
                  <a:cubicBezTo>
                    <a:pt x="2192" y="1365"/>
                    <a:pt x="2238" y="863"/>
                    <a:pt x="1987" y="452"/>
                  </a:cubicBezTo>
                  <a:cubicBezTo>
                    <a:pt x="1850" y="269"/>
                    <a:pt x="1667" y="155"/>
                    <a:pt x="1484" y="87"/>
                  </a:cubicBezTo>
                  <a:cubicBezTo>
                    <a:pt x="1439" y="41"/>
                    <a:pt x="1370" y="18"/>
                    <a:pt x="1302" y="18"/>
                  </a:cubicBezTo>
                  <a:cubicBezTo>
                    <a:pt x="1268" y="7"/>
                    <a:pt x="1233" y="1"/>
                    <a:pt x="1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2901263" y="2181268"/>
              <a:ext cx="231750" cy="177385"/>
            </a:xfrm>
            <a:custGeom>
              <a:rect b="b" l="l" r="r" t="t"/>
              <a:pathLst>
                <a:path extrusionOk="0" fill="none" h="1713" w="2238">
                  <a:moveTo>
                    <a:pt x="1987" y="457"/>
                  </a:moveTo>
                  <a:cubicBezTo>
                    <a:pt x="1850" y="274"/>
                    <a:pt x="1667" y="160"/>
                    <a:pt x="1484" y="92"/>
                  </a:cubicBezTo>
                  <a:cubicBezTo>
                    <a:pt x="1439" y="46"/>
                    <a:pt x="1370" y="23"/>
                    <a:pt x="1302" y="23"/>
                  </a:cubicBezTo>
                  <a:cubicBezTo>
                    <a:pt x="1233" y="0"/>
                    <a:pt x="1165" y="0"/>
                    <a:pt x="1096" y="23"/>
                  </a:cubicBezTo>
                  <a:cubicBezTo>
                    <a:pt x="914" y="46"/>
                    <a:pt x="708" y="114"/>
                    <a:pt x="526" y="274"/>
                  </a:cubicBezTo>
                  <a:cubicBezTo>
                    <a:pt x="138" y="571"/>
                    <a:pt x="1" y="1005"/>
                    <a:pt x="229" y="1256"/>
                  </a:cubicBezTo>
                  <a:cubicBezTo>
                    <a:pt x="412" y="1461"/>
                    <a:pt x="617" y="1438"/>
                    <a:pt x="937" y="1278"/>
                  </a:cubicBezTo>
                  <a:cubicBezTo>
                    <a:pt x="1325" y="1712"/>
                    <a:pt x="1667" y="1667"/>
                    <a:pt x="1918" y="1552"/>
                  </a:cubicBezTo>
                  <a:cubicBezTo>
                    <a:pt x="2192" y="1370"/>
                    <a:pt x="2238" y="868"/>
                    <a:pt x="1987" y="45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2832711" y="1880962"/>
              <a:ext cx="326294" cy="397331"/>
            </a:xfrm>
            <a:custGeom>
              <a:rect b="b" l="l" r="r" t="t"/>
              <a:pathLst>
                <a:path extrusionOk="0" h="3837" w="3151">
                  <a:moveTo>
                    <a:pt x="1475" y="1"/>
                  </a:moveTo>
                  <a:cubicBezTo>
                    <a:pt x="1463" y="1"/>
                    <a:pt x="1451" y="1"/>
                    <a:pt x="1439" y="1"/>
                  </a:cubicBezTo>
                  <a:lnTo>
                    <a:pt x="777" y="24"/>
                  </a:lnTo>
                  <a:cubicBezTo>
                    <a:pt x="343" y="47"/>
                    <a:pt x="1" y="458"/>
                    <a:pt x="1" y="960"/>
                  </a:cubicBezTo>
                  <a:lnTo>
                    <a:pt x="46" y="2010"/>
                  </a:lnTo>
                  <a:cubicBezTo>
                    <a:pt x="69" y="2512"/>
                    <a:pt x="435" y="2900"/>
                    <a:pt x="891" y="2900"/>
                  </a:cubicBezTo>
                  <a:lnTo>
                    <a:pt x="1256" y="2877"/>
                  </a:lnTo>
                  <a:lnTo>
                    <a:pt x="1279" y="3425"/>
                  </a:lnTo>
                  <a:cubicBezTo>
                    <a:pt x="1302" y="3653"/>
                    <a:pt x="1484" y="3836"/>
                    <a:pt x="1713" y="3836"/>
                  </a:cubicBezTo>
                  <a:lnTo>
                    <a:pt x="1987" y="3836"/>
                  </a:lnTo>
                  <a:cubicBezTo>
                    <a:pt x="2215" y="3813"/>
                    <a:pt x="2398" y="3631"/>
                    <a:pt x="2375" y="3402"/>
                  </a:cubicBezTo>
                  <a:lnTo>
                    <a:pt x="2352" y="2763"/>
                  </a:lnTo>
                  <a:lnTo>
                    <a:pt x="2352" y="2740"/>
                  </a:lnTo>
                  <a:lnTo>
                    <a:pt x="2329" y="2101"/>
                  </a:lnTo>
                  <a:cubicBezTo>
                    <a:pt x="2329" y="2101"/>
                    <a:pt x="2329" y="2079"/>
                    <a:pt x="2329" y="2079"/>
                  </a:cubicBezTo>
                  <a:cubicBezTo>
                    <a:pt x="2420" y="2124"/>
                    <a:pt x="2534" y="2147"/>
                    <a:pt x="2649" y="2147"/>
                  </a:cubicBezTo>
                  <a:cubicBezTo>
                    <a:pt x="2922" y="2147"/>
                    <a:pt x="3151" y="1896"/>
                    <a:pt x="3151" y="1599"/>
                  </a:cubicBezTo>
                  <a:cubicBezTo>
                    <a:pt x="3151" y="1325"/>
                    <a:pt x="2900" y="1097"/>
                    <a:pt x="2603" y="1097"/>
                  </a:cubicBezTo>
                  <a:cubicBezTo>
                    <a:pt x="2489" y="1097"/>
                    <a:pt x="2375" y="1143"/>
                    <a:pt x="2306" y="1211"/>
                  </a:cubicBezTo>
                  <a:lnTo>
                    <a:pt x="2283" y="892"/>
                  </a:lnTo>
                  <a:cubicBezTo>
                    <a:pt x="2261" y="403"/>
                    <a:pt x="1915" y="1"/>
                    <a:pt x="14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2832711" y="1878684"/>
              <a:ext cx="326294" cy="399609"/>
            </a:xfrm>
            <a:custGeom>
              <a:rect b="b" l="l" r="r" t="t"/>
              <a:pathLst>
                <a:path extrusionOk="0" fill="none" h="3859" w="3151">
                  <a:moveTo>
                    <a:pt x="2603" y="1119"/>
                  </a:moveTo>
                  <a:cubicBezTo>
                    <a:pt x="2489" y="1119"/>
                    <a:pt x="2375" y="1165"/>
                    <a:pt x="2306" y="1233"/>
                  </a:cubicBezTo>
                  <a:lnTo>
                    <a:pt x="2283" y="914"/>
                  </a:lnTo>
                  <a:cubicBezTo>
                    <a:pt x="2261" y="411"/>
                    <a:pt x="1895" y="1"/>
                    <a:pt x="1439" y="23"/>
                  </a:cubicBezTo>
                  <a:lnTo>
                    <a:pt x="777" y="46"/>
                  </a:lnTo>
                  <a:cubicBezTo>
                    <a:pt x="343" y="69"/>
                    <a:pt x="1" y="480"/>
                    <a:pt x="1" y="982"/>
                  </a:cubicBezTo>
                  <a:lnTo>
                    <a:pt x="46" y="2032"/>
                  </a:lnTo>
                  <a:cubicBezTo>
                    <a:pt x="69" y="2534"/>
                    <a:pt x="435" y="2922"/>
                    <a:pt x="891" y="2922"/>
                  </a:cubicBezTo>
                  <a:lnTo>
                    <a:pt x="1256" y="2899"/>
                  </a:lnTo>
                  <a:lnTo>
                    <a:pt x="1279" y="3447"/>
                  </a:lnTo>
                  <a:cubicBezTo>
                    <a:pt x="1302" y="3675"/>
                    <a:pt x="1484" y="3858"/>
                    <a:pt x="1713" y="3858"/>
                  </a:cubicBezTo>
                  <a:lnTo>
                    <a:pt x="1987" y="3858"/>
                  </a:lnTo>
                  <a:cubicBezTo>
                    <a:pt x="2215" y="3835"/>
                    <a:pt x="2398" y="3653"/>
                    <a:pt x="2375" y="3424"/>
                  </a:cubicBezTo>
                  <a:lnTo>
                    <a:pt x="2352" y="2785"/>
                  </a:lnTo>
                  <a:lnTo>
                    <a:pt x="2352" y="2762"/>
                  </a:lnTo>
                  <a:lnTo>
                    <a:pt x="2329" y="2123"/>
                  </a:lnTo>
                  <a:cubicBezTo>
                    <a:pt x="2329" y="2123"/>
                    <a:pt x="2329" y="2101"/>
                    <a:pt x="2329" y="2101"/>
                  </a:cubicBezTo>
                  <a:cubicBezTo>
                    <a:pt x="2420" y="2146"/>
                    <a:pt x="2534" y="2169"/>
                    <a:pt x="2649" y="2169"/>
                  </a:cubicBezTo>
                  <a:cubicBezTo>
                    <a:pt x="2922" y="2169"/>
                    <a:pt x="3151" y="1918"/>
                    <a:pt x="3151" y="1621"/>
                  </a:cubicBezTo>
                  <a:cubicBezTo>
                    <a:pt x="3151" y="1347"/>
                    <a:pt x="2900" y="1119"/>
                    <a:pt x="2603" y="1119"/>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3071505" y="2020552"/>
              <a:ext cx="37900" cy="37900"/>
            </a:xfrm>
            <a:custGeom>
              <a:rect b="b" l="l" r="r" t="t"/>
              <a:pathLst>
                <a:path extrusionOk="0" fill="none" h="366" w="366">
                  <a:moveTo>
                    <a:pt x="23" y="365"/>
                  </a:moveTo>
                  <a:cubicBezTo>
                    <a:pt x="23" y="365"/>
                    <a:pt x="0" y="0"/>
                    <a:pt x="365" y="23"/>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2941442" y="1996839"/>
              <a:ext cx="30859" cy="30859"/>
            </a:xfrm>
            <a:custGeom>
              <a:rect b="b" l="l" r="r" t="t"/>
              <a:pathLst>
                <a:path extrusionOk="0" h="298" w="298">
                  <a:moveTo>
                    <a:pt x="138" y="1"/>
                  </a:moveTo>
                  <a:cubicBezTo>
                    <a:pt x="69" y="1"/>
                    <a:pt x="1" y="69"/>
                    <a:pt x="1" y="161"/>
                  </a:cubicBezTo>
                  <a:cubicBezTo>
                    <a:pt x="1" y="229"/>
                    <a:pt x="69" y="298"/>
                    <a:pt x="161" y="298"/>
                  </a:cubicBezTo>
                  <a:cubicBezTo>
                    <a:pt x="252" y="298"/>
                    <a:pt x="298" y="229"/>
                    <a:pt x="298" y="138"/>
                  </a:cubicBezTo>
                  <a:cubicBezTo>
                    <a:pt x="298" y="69"/>
                    <a:pt x="229"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2844516" y="1999220"/>
              <a:ext cx="26199" cy="28477"/>
            </a:xfrm>
            <a:custGeom>
              <a:rect b="b" l="l" r="r" t="t"/>
              <a:pathLst>
                <a:path extrusionOk="0" h="275" w="253">
                  <a:moveTo>
                    <a:pt x="115" y="1"/>
                  </a:moveTo>
                  <a:cubicBezTo>
                    <a:pt x="47" y="1"/>
                    <a:pt x="1" y="69"/>
                    <a:pt x="1" y="138"/>
                  </a:cubicBezTo>
                  <a:cubicBezTo>
                    <a:pt x="1" y="206"/>
                    <a:pt x="69" y="275"/>
                    <a:pt x="138" y="275"/>
                  </a:cubicBezTo>
                  <a:cubicBezTo>
                    <a:pt x="206" y="252"/>
                    <a:pt x="252" y="206"/>
                    <a:pt x="252" y="138"/>
                  </a:cubicBezTo>
                  <a:cubicBezTo>
                    <a:pt x="252" y="69"/>
                    <a:pt x="184" y="1"/>
                    <a:pt x="1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2949209" y="1972814"/>
              <a:ext cx="36658" cy="17604"/>
            </a:xfrm>
            <a:custGeom>
              <a:rect b="b" l="l" r="r" t="t"/>
              <a:pathLst>
                <a:path extrusionOk="0" h="170" w="354">
                  <a:moveTo>
                    <a:pt x="45" y="0"/>
                  </a:moveTo>
                  <a:cubicBezTo>
                    <a:pt x="12" y="0"/>
                    <a:pt x="1" y="53"/>
                    <a:pt x="40" y="73"/>
                  </a:cubicBezTo>
                  <a:cubicBezTo>
                    <a:pt x="131" y="96"/>
                    <a:pt x="200" y="119"/>
                    <a:pt x="268" y="164"/>
                  </a:cubicBezTo>
                  <a:cubicBezTo>
                    <a:pt x="275" y="168"/>
                    <a:pt x="281" y="169"/>
                    <a:pt x="287" y="169"/>
                  </a:cubicBezTo>
                  <a:cubicBezTo>
                    <a:pt x="325" y="169"/>
                    <a:pt x="353" y="116"/>
                    <a:pt x="314" y="96"/>
                  </a:cubicBezTo>
                  <a:cubicBezTo>
                    <a:pt x="223" y="50"/>
                    <a:pt x="154" y="27"/>
                    <a:pt x="63" y="5"/>
                  </a:cubicBezTo>
                  <a:cubicBezTo>
                    <a:pt x="56" y="1"/>
                    <a:pt x="50"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2837474" y="1982652"/>
              <a:ext cx="37900" cy="9630"/>
            </a:xfrm>
            <a:custGeom>
              <a:rect b="b" l="l" r="r" t="t"/>
              <a:pathLst>
                <a:path extrusionOk="0" h="93" w="366">
                  <a:moveTo>
                    <a:pt x="320" y="1"/>
                  </a:moveTo>
                  <a:cubicBezTo>
                    <a:pt x="229" y="1"/>
                    <a:pt x="137" y="1"/>
                    <a:pt x="46" y="24"/>
                  </a:cubicBezTo>
                  <a:cubicBezTo>
                    <a:pt x="0" y="24"/>
                    <a:pt x="23" y="92"/>
                    <a:pt x="69" y="92"/>
                  </a:cubicBezTo>
                  <a:cubicBezTo>
                    <a:pt x="160" y="69"/>
                    <a:pt x="229" y="69"/>
                    <a:pt x="320" y="69"/>
                  </a:cubicBezTo>
                  <a:cubicBezTo>
                    <a:pt x="366" y="69"/>
                    <a:pt x="366" y="1"/>
                    <a:pt x="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2880035" y="1994353"/>
              <a:ext cx="30859" cy="54676"/>
            </a:xfrm>
            <a:custGeom>
              <a:rect b="b" l="l" r="r" t="t"/>
              <a:pathLst>
                <a:path extrusionOk="0" h="528" w="298">
                  <a:moveTo>
                    <a:pt x="46" y="413"/>
                  </a:moveTo>
                  <a:cubicBezTo>
                    <a:pt x="52" y="413"/>
                    <a:pt x="56" y="414"/>
                    <a:pt x="60" y="417"/>
                  </a:cubicBezTo>
                  <a:lnTo>
                    <a:pt x="60" y="417"/>
                  </a:lnTo>
                  <a:cubicBezTo>
                    <a:pt x="55" y="416"/>
                    <a:pt x="51" y="414"/>
                    <a:pt x="46" y="413"/>
                  </a:cubicBezTo>
                  <a:close/>
                  <a:moveTo>
                    <a:pt x="221" y="0"/>
                  </a:moveTo>
                  <a:cubicBezTo>
                    <a:pt x="207" y="0"/>
                    <a:pt x="192" y="7"/>
                    <a:pt x="183" y="25"/>
                  </a:cubicBezTo>
                  <a:cubicBezTo>
                    <a:pt x="160" y="162"/>
                    <a:pt x="92" y="299"/>
                    <a:pt x="23" y="413"/>
                  </a:cubicBezTo>
                  <a:cubicBezTo>
                    <a:pt x="0" y="436"/>
                    <a:pt x="23" y="459"/>
                    <a:pt x="46" y="481"/>
                  </a:cubicBezTo>
                  <a:cubicBezTo>
                    <a:pt x="114" y="504"/>
                    <a:pt x="160" y="504"/>
                    <a:pt x="229" y="527"/>
                  </a:cubicBezTo>
                  <a:cubicBezTo>
                    <a:pt x="274" y="527"/>
                    <a:pt x="297" y="459"/>
                    <a:pt x="251" y="459"/>
                  </a:cubicBezTo>
                  <a:cubicBezTo>
                    <a:pt x="198" y="441"/>
                    <a:pt x="144" y="437"/>
                    <a:pt x="90" y="425"/>
                  </a:cubicBezTo>
                  <a:lnTo>
                    <a:pt x="90" y="425"/>
                  </a:lnTo>
                  <a:cubicBezTo>
                    <a:pt x="168" y="299"/>
                    <a:pt x="210" y="173"/>
                    <a:pt x="251" y="48"/>
                  </a:cubicBezTo>
                  <a:cubicBezTo>
                    <a:pt x="266" y="20"/>
                    <a:pt x="245"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2809101" y="1800605"/>
              <a:ext cx="345244" cy="217667"/>
            </a:xfrm>
            <a:custGeom>
              <a:rect b="b" l="l" r="r" t="t"/>
              <a:pathLst>
                <a:path extrusionOk="0" h="2102" w="3334">
                  <a:moveTo>
                    <a:pt x="1761" y="1"/>
                  </a:moveTo>
                  <a:cubicBezTo>
                    <a:pt x="1422" y="1"/>
                    <a:pt x="1069" y="115"/>
                    <a:pt x="731" y="344"/>
                  </a:cubicBezTo>
                  <a:cubicBezTo>
                    <a:pt x="1" y="800"/>
                    <a:pt x="46" y="1508"/>
                    <a:pt x="92" y="1622"/>
                  </a:cubicBezTo>
                  <a:cubicBezTo>
                    <a:pt x="115" y="1668"/>
                    <a:pt x="160" y="1713"/>
                    <a:pt x="229" y="1736"/>
                  </a:cubicBezTo>
                  <a:cubicBezTo>
                    <a:pt x="297" y="1736"/>
                    <a:pt x="411" y="1736"/>
                    <a:pt x="617" y="1668"/>
                  </a:cubicBezTo>
                  <a:cubicBezTo>
                    <a:pt x="1187" y="1531"/>
                    <a:pt x="1553" y="1006"/>
                    <a:pt x="1553" y="1006"/>
                  </a:cubicBezTo>
                  <a:lnTo>
                    <a:pt x="1553" y="1006"/>
                  </a:lnTo>
                  <a:cubicBezTo>
                    <a:pt x="1553" y="1006"/>
                    <a:pt x="1507" y="1097"/>
                    <a:pt x="1712" y="1531"/>
                  </a:cubicBezTo>
                  <a:cubicBezTo>
                    <a:pt x="1872" y="1827"/>
                    <a:pt x="2260" y="2010"/>
                    <a:pt x="2443" y="2101"/>
                  </a:cubicBezTo>
                  <a:cubicBezTo>
                    <a:pt x="2511" y="2010"/>
                    <a:pt x="2648" y="1896"/>
                    <a:pt x="2831" y="1873"/>
                  </a:cubicBezTo>
                  <a:cubicBezTo>
                    <a:pt x="2945" y="1873"/>
                    <a:pt x="3105" y="1942"/>
                    <a:pt x="3196" y="2010"/>
                  </a:cubicBezTo>
                  <a:cubicBezTo>
                    <a:pt x="3333" y="1713"/>
                    <a:pt x="3287" y="914"/>
                    <a:pt x="2785" y="412"/>
                  </a:cubicBezTo>
                  <a:cubicBezTo>
                    <a:pt x="2487" y="138"/>
                    <a:pt x="2133" y="1"/>
                    <a:pt x="17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2877653" y="2090244"/>
              <a:ext cx="56850" cy="31480"/>
            </a:xfrm>
            <a:custGeom>
              <a:rect b="b" l="l" r="r" t="t"/>
              <a:pathLst>
                <a:path extrusionOk="0" h="304" w="549">
                  <a:moveTo>
                    <a:pt x="514" y="0"/>
                  </a:moveTo>
                  <a:cubicBezTo>
                    <a:pt x="497" y="0"/>
                    <a:pt x="480" y="12"/>
                    <a:pt x="480" y="35"/>
                  </a:cubicBezTo>
                  <a:cubicBezTo>
                    <a:pt x="468" y="160"/>
                    <a:pt x="377" y="223"/>
                    <a:pt x="283" y="223"/>
                  </a:cubicBezTo>
                  <a:cubicBezTo>
                    <a:pt x="189" y="223"/>
                    <a:pt x="92" y="160"/>
                    <a:pt x="69" y="35"/>
                  </a:cubicBezTo>
                  <a:cubicBezTo>
                    <a:pt x="69" y="17"/>
                    <a:pt x="59" y="10"/>
                    <a:pt x="47" y="10"/>
                  </a:cubicBezTo>
                  <a:cubicBezTo>
                    <a:pt x="27" y="10"/>
                    <a:pt x="1" y="29"/>
                    <a:pt x="1" y="58"/>
                  </a:cubicBezTo>
                  <a:cubicBezTo>
                    <a:pt x="23" y="223"/>
                    <a:pt x="146" y="303"/>
                    <a:pt x="270" y="303"/>
                  </a:cubicBezTo>
                  <a:cubicBezTo>
                    <a:pt x="403" y="303"/>
                    <a:pt x="537" y="212"/>
                    <a:pt x="548" y="35"/>
                  </a:cubicBezTo>
                  <a:cubicBezTo>
                    <a:pt x="548" y="12"/>
                    <a:pt x="531" y="0"/>
                    <a:pt x="5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2104730" y="3646654"/>
              <a:ext cx="165580" cy="219946"/>
            </a:xfrm>
            <a:custGeom>
              <a:rect b="b" l="l" r="r" t="t"/>
              <a:pathLst>
                <a:path extrusionOk="0" h="2124" w="1599">
                  <a:moveTo>
                    <a:pt x="1" y="1"/>
                  </a:moveTo>
                  <a:lnTo>
                    <a:pt x="69" y="1941"/>
                  </a:lnTo>
                  <a:lnTo>
                    <a:pt x="1553" y="2124"/>
                  </a:lnTo>
                  <a:lnTo>
                    <a:pt x="1598" y="2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2104730" y="3646654"/>
              <a:ext cx="165580" cy="219946"/>
            </a:xfrm>
            <a:custGeom>
              <a:rect b="b" l="l" r="r" t="t"/>
              <a:pathLst>
                <a:path extrusionOk="0" fill="none" h="2124" w="1599">
                  <a:moveTo>
                    <a:pt x="1" y="1"/>
                  </a:moveTo>
                  <a:lnTo>
                    <a:pt x="69" y="1941"/>
                  </a:lnTo>
                  <a:lnTo>
                    <a:pt x="1553" y="2124"/>
                  </a:lnTo>
                  <a:lnTo>
                    <a:pt x="1598" y="24"/>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2128341" y="3646654"/>
              <a:ext cx="12012" cy="205759"/>
            </a:xfrm>
            <a:custGeom>
              <a:rect b="b" l="l" r="r" t="t"/>
              <a:pathLst>
                <a:path extrusionOk="0" fill="none" h="1987" w="116">
                  <a:moveTo>
                    <a:pt x="1" y="1"/>
                  </a:moveTo>
                  <a:lnTo>
                    <a:pt x="115" y="198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2166241" y="3646654"/>
              <a:ext cx="11909" cy="205759"/>
            </a:xfrm>
            <a:custGeom>
              <a:rect b="b" l="l" r="r" t="t"/>
              <a:pathLst>
                <a:path extrusionOk="0" fill="none" h="1987" w="115">
                  <a:moveTo>
                    <a:pt x="0" y="1"/>
                  </a:moveTo>
                  <a:lnTo>
                    <a:pt x="114" y="1987"/>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2199275" y="3644376"/>
              <a:ext cx="4867" cy="210419"/>
            </a:xfrm>
            <a:custGeom>
              <a:rect b="b" l="l" r="r" t="t"/>
              <a:pathLst>
                <a:path extrusionOk="0" fill="none" h="2032" w="47">
                  <a:moveTo>
                    <a:pt x="1" y="0"/>
                  </a:moveTo>
                  <a:lnTo>
                    <a:pt x="46" y="203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2230030" y="3646654"/>
              <a:ext cx="4867" cy="210522"/>
            </a:xfrm>
            <a:custGeom>
              <a:rect b="b" l="l" r="r" t="t"/>
              <a:pathLst>
                <a:path extrusionOk="0" fill="none" h="2033" w="47">
                  <a:moveTo>
                    <a:pt x="0" y="1"/>
                  </a:moveTo>
                  <a:lnTo>
                    <a:pt x="46" y="203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1823479" y="3805091"/>
              <a:ext cx="494049" cy="302580"/>
            </a:xfrm>
            <a:custGeom>
              <a:rect b="b" l="l" r="r" t="t"/>
              <a:pathLst>
                <a:path extrusionOk="0" h="2922" w="4771">
                  <a:moveTo>
                    <a:pt x="4611" y="0"/>
                  </a:moveTo>
                  <a:lnTo>
                    <a:pt x="2374" y="206"/>
                  </a:lnTo>
                  <a:lnTo>
                    <a:pt x="2329" y="1301"/>
                  </a:lnTo>
                  <a:lnTo>
                    <a:pt x="0" y="2922"/>
                  </a:lnTo>
                  <a:lnTo>
                    <a:pt x="4771" y="2831"/>
                  </a:lnTo>
                  <a:lnTo>
                    <a:pt x="46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1823479" y="3805091"/>
              <a:ext cx="494049" cy="302580"/>
            </a:xfrm>
            <a:custGeom>
              <a:rect b="b" l="l" r="r" t="t"/>
              <a:pathLst>
                <a:path extrusionOk="0" fill="none" h="2922" w="4771">
                  <a:moveTo>
                    <a:pt x="0" y="2922"/>
                  </a:moveTo>
                  <a:lnTo>
                    <a:pt x="4771" y="2831"/>
                  </a:lnTo>
                  <a:lnTo>
                    <a:pt x="4611" y="0"/>
                  </a:lnTo>
                  <a:lnTo>
                    <a:pt x="2374" y="206"/>
                  </a:lnTo>
                  <a:lnTo>
                    <a:pt x="2329" y="1301"/>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1967626" y="3982375"/>
              <a:ext cx="30859" cy="66274"/>
            </a:xfrm>
            <a:custGeom>
              <a:rect b="b" l="l" r="r" t="t"/>
              <a:pathLst>
                <a:path extrusionOk="0" fill="none" h="640" w="298">
                  <a:moveTo>
                    <a:pt x="1" y="0"/>
                  </a:moveTo>
                  <a:lnTo>
                    <a:pt x="298" y="63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2012568" y="3956383"/>
              <a:ext cx="30859" cy="66274"/>
            </a:xfrm>
            <a:custGeom>
              <a:rect b="b" l="l" r="r" t="t"/>
              <a:pathLst>
                <a:path extrusionOk="0" fill="none" h="640" w="298">
                  <a:moveTo>
                    <a:pt x="0" y="0"/>
                  </a:moveTo>
                  <a:lnTo>
                    <a:pt x="297" y="63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1918024" y="3800328"/>
              <a:ext cx="127784" cy="144249"/>
            </a:xfrm>
            <a:custGeom>
              <a:rect b="b" l="l" r="r" t="t"/>
              <a:pathLst>
                <a:path extrusionOk="0" fill="none" h="1393" w="1234">
                  <a:moveTo>
                    <a:pt x="1233" y="1393"/>
                  </a:moveTo>
                  <a:cubicBezTo>
                    <a:pt x="1233" y="1393"/>
                    <a:pt x="0" y="914"/>
                    <a:pt x="183" y="571"/>
                  </a:cubicBezTo>
                  <a:cubicBezTo>
                    <a:pt x="503" y="1"/>
                    <a:pt x="1233" y="1393"/>
                    <a:pt x="1233" y="1393"/>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2014950" y="3823938"/>
              <a:ext cx="33137" cy="123020"/>
            </a:xfrm>
            <a:custGeom>
              <a:rect b="b" l="l" r="r" t="t"/>
              <a:pathLst>
                <a:path extrusionOk="0" fill="none" h="1188" w="320">
                  <a:moveTo>
                    <a:pt x="0" y="1"/>
                  </a:moveTo>
                  <a:lnTo>
                    <a:pt x="320" y="1188"/>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2118917" y="3890005"/>
              <a:ext cx="120639" cy="118568"/>
            </a:xfrm>
            <a:custGeom>
              <a:rect b="b" l="l" r="r" t="t"/>
              <a:pathLst>
                <a:path extrusionOk="0" h="1145" w="1165">
                  <a:moveTo>
                    <a:pt x="609" y="0"/>
                  </a:moveTo>
                  <a:cubicBezTo>
                    <a:pt x="596" y="0"/>
                    <a:pt x="584" y="1"/>
                    <a:pt x="571" y="2"/>
                  </a:cubicBezTo>
                  <a:cubicBezTo>
                    <a:pt x="252" y="2"/>
                    <a:pt x="1" y="276"/>
                    <a:pt x="1" y="595"/>
                  </a:cubicBezTo>
                  <a:cubicBezTo>
                    <a:pt x="22" y="901"/>
                    <a:pt x="254" y="1145"/>
                    <a:pt x="554" y="1145"/>
                  </a:cubicBezTo>
                  <a:cubicBezTo>
                    <a:pt x="567" y="1145"/>
                    <a:pt x="581" y="1144"/>
                    <a:pt x="594" y="1143"/>
                  </a:cubicBezTo>
                  <a:cubicBezTo>
                    <a:pt x="914" y="1143"/>
                    <a:pt x="1165" y="869"/>
                    <a:pt x="1165" y="550"/>
                  </a:cubicBezTo>
                  <a:cubicBezTo>
                    <a:pt x="1143" y="244"/>
                    <a:pt x="891" y="0"/>
                    <a:pt x="6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1601254" y="3207069"/>
              <a:ext cx="248319" cy="271929"/>
            </a:xfrm>
            <a:custGeom>
              <a:rect b="b" l="l" r="r" t="t"/>
              <a:pathLst>
                <a:path extrusionOk="0" h="2626" w="2398">
                  <a:moveTo>
                    <a:pt x="1256" y="0"/>
                  </a:moveTo>
                  <a:lnTo>
                    <a:pt x="1" y="1484"/>
                  </a:lnTo>
                  <a:lnTo>
                    <a:pt x="982" y="2625"/>
                  </a:lnTo>
                  <a:lnTo>
                    <a:pt x="2398" y="1096"/>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1601254" y="3207069"/>
              <a:ext cx="248319" cy="271929"/>
            </a:xfrm>
            <a:custGeom>
              <a:rect b="b" l="l" r="r" t="t"/>
              <a:pathLst>
                <a:path extrusionOk="0" fill="none" h="2626" w="2398">
                  <a:moveTo>
                    <a:pt x="1256" y="0"/>
                  </a:moveTo>
                  <a:lnTo>
                    <a:pt x="1" y="1484"/>
                  </a:lnTo>
                  <a:lnTo>
                    <a:pt x="982" y="2625"/>
                  </a:lnTo>
                  <a:lnTo>
                    <a:pt x="2398" y="1096"/>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1620204" y="3223638"/>
              <a:ext cx="127784" cy="160817"/>
            </a:xfrm>
            <a:custGeom>
              <a:rect b="b" l="l" r="r" t="t"/>
              <a:pathLst>
                <a:path extrusionOk="0" fill="none" h="1553" w="1234">
                  <a:moveTo>
                    <a:pt x="1233" y="0"/>
                  </a:moveTo>
                  <a:lnTo>
                    <a:pt x="0" y="155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1646196" y="3247248"/>
              <a:ext cx="127784" cy="160817"/>
            </a:xfrm>
            <a:custGeom>
              <a:rect b="b" l="l" r="r" t="t"/>
              <a:pathLst>
                <a:path extrusionOk="0" fill="none" h="1553" w="1234">
                  <a:moveTo>
                    <a:pt x="1233" y="0"/>
                  </a:moveTo>
                  <a:lnTo>
                    <a:pt x="1" y="1553"/>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1665146" y="3268477"/>
              <a:ext cx="134825" cy="158539"/>
            </a:xfrm>
            <a:custGeom>
              <a:rect b="b" l="l" r="r" t="t"/>
              <a:pathLst>
                <a:path extrusionOk="0" fill="none" h="1531" w="1302">
                  <a:moveTo>
                    <a:pt x="1301" y="1"/>
                  </a:moveTo>
                  <a:lnTo>
                    <a:pt x="0" y="1530"/>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1686375" y="3289809"/>
              <a:ext cx="134825" cy="160817"/>
            </a:xfrm>
            <a:custGeom>
              <a:rect b="b" l="l" r="r" t="t"/>
              <a:pathLst>
                <a:path extrusionOk="0" fill="none" h="1553" w="1302">
                  <a:moveTo>
                    <a:pt x="1302" y="0"/>
                  </a:moveTo>
                  <a:lnTo>
                    <a:pt x="1" y="1552"/>
                  </a:lnTo>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1211272" y="3315801"/>
              <a:ext cx="557941" cy="368854"/>
            </a:xfrm>
            <a:custGeom>
              <a:rect b="b" l="l" r="r" t="t"/>
              <a:pathLst>
                <a:path extrusionOk="0" h="3562" w="5388">
                  <a:moveTo>
                    <a:pt x="3607" y="0"/>
                  </a:moveTo>
                  <a:lnTo>
                    <a:pt x="2831" y="799"/>
                  </a:lnTo>
                  <a:lnTo>
                    <a:pt x="1" y="434"/>
                  </a:lnTo>
                  <a:lnTo>
                    <a:pt x="3607" y="3561"/>
                  </a:lnTo>
                  <a:lnTo>
                    <a:pt x="5387" y="1370"/>
                  </a:lnTo>
                  <a:lnTo>
                    <a:pt x="36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1211272" y="3315801"/>
              <a:ext cx="557941" cy="368854"/>
            </a:xfrm>
            <a:custGeom>
              <a:rect b="b" l="l" r="r" t="t"/>
              <a:pathLst>
                <a:path extrusionOk="0" fill="none" h="3562" w="5388">
                  <a:moveTo>
                    <a:pt x="1" y="434"/>
                  </a:moveTo>
                  <a:lnTo>
                    <a:pt x="3607" y="3561"/>
                  </a:lnTo>
                  <a:lnTo>
                    <a:pt x="5387" y="1370"/>
                  </a:lnTo>
                  <a:lnTo>
                    <a:pt x="3607" y="0"/>
                  </a:lnTo>
                  <a:lnTo>
                    <a:pt x="2831" y="799"/>
                  </a:ln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1381513" y="3363021"/>
              <a:ext cx="21332" cy="71037"/>
            </a:xfrm>
            <a:custGeom>
              <a:rect b="b" l="l" r="r" t="t"/>
              <a:pathLst>
                <a:path extrusionOk="0" fill="none" h="686" w="206">
                  <a:moveTo>
                    <a:pt x="206" y="1"/>
                  </a:moveTo>
                  <a:lnTo>
                    <a:pt x="0" y="686"/>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1431115" y="3374930"/>
              <a:ext cx="21332" cy="70933"/>
            </a:xfrm>
            <a:custGeom>
              <a:rect b="b" l="l" r="r" t="t"/>
              <a:pathLst>
                <a:path extrusionOk="0" fill="none" h="685" w="206">
                  <a:moveTo>
                    <a:pt x="206" y="0"/>
                  </a:moveTo>
                  <a:lnTo>
                    <a:pt x="0" y="68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1423970" y="3230680"/>
              <a:ext cx="101792" cy="158435"/>
            </a:xfrm>
            <a:custGeom>
              <a:rect b="b" l="l" r="r" t="t"/>
              <a:pathLst>
                <a:path extrusionOk="0" fill="none" h="1530" w="983">
                  <a:moveTo>
                    <a:pt x="594" y="1530"/>
                  </a:moveTo>
                  <a:cubicBezTo>
                    <a:pt x="594" y="1530"/>
                    <a:pt x="1" y="343"/>
                    <a:pt x="389" y="206"/>
                  </a:cubicBezTo>
                  <a:cubicBezTo>
                    <a:pt x="982" y="1"/>
                    <a:pt x="594" y="1530"/>
                    <a:pt x="594" y="1530"/>
                  </a:cubicBezTo>
                  <a:close/>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1487863" y="3278004"/>
              <a:ext cx="56850" cy="115875"/>
            </a:xfrm>
            <a:custGeom>
              <a:rect b="b" l="l" r="r" t="t"/>
              <a:pathLst>
                <a:path extrusionOk="0" fill="none" h="1119" w="549">
                  <a:moveTo>
                    <a:pt x="548" y="0"/>
                  </a:moveTo>
                  <a:lnTo>
                    <a:pt x="0" y="1119"/>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1516236" y="3421943"/>
              <a:ext cx="132444" cy="118671"/>
            </a:xfrm>
            <a:custGeom>
              <a:rect b="b" l="l" r="r" t="t"/>
              <a:pathLst>
                <a:path extrusionOk="0" h="1146" w="1279">
                  <a:moveTo>
                    <a:pt x="640" y="1"/>
                  </a:moveTo>
                  <a:cubicBezTo>
                    <a:pt x="480" y="1"/>
                    <a:pt x="319" y="70"/>
                    <a:pt x="206" y="208"/>
                  </a:cubicBezTo>
                  <a:cubicBezTo>
                    <a:pt x="0" y="436"/>
                    <a:pt x="23" y="801"/>
                    <a:pt x="274" y="1007"/>
                  </a:cubicBezTo>
                  <a:cubicBezTo>
                    <a:pt x="377" y="1099"/>
                    <a:pt x="507" y="1146"/>
                    <a:pt x="638" y="1146"/>
                  </a:cubicBezTo>
                  <a:cubicBezTo>
                    <a:pt x="799" y="1146"/>
                    <a:pt x="960" y="1076"/>
                    <a:pt x="1073" y="938"/>
                  </a:cubicBezTo>
                  <a:cubicBezTo>
                    <a:pt x="1278" y="687"/>
                    <a:pt x="1256" y="322"/>
                    <a:pt x="1004" y="139"/>
                  </a:cubicBezTo>
                  <a:cubicBezTo>
                    <a:pt x="902" y="47"/>
                    <a:pt x="771" y="1"/>
                    <a:pt x="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1610781" y="2686402"/>
              <a:ext cx="1564782" cy="991101"/>
            </a:xfrm>
            <a:custGeom>
              <a:rect b="b" l="l" r="r" t="t"/>
              <a:pathLst>
                <a:path extrusionOk="0" h="9571" w="15111">
                  <a:moveTo>
                    <a:pt x="5801" y="1"/>
                  </a:moveTo>
                  <a:cubicBezTo>
                    <a:pt x="5412" y="1"/>
                    <a:pt x="4939" y="110"/>
                    <a:pt x="4360" y="532"/>
                  </a:cubicBezTo>
                  <a:cubicBezTo>
                    <a:pt x="4360" y="532"/>
                    <a:pt x="2716" y="1764"/>
                    <a:pt x="2534" y="1924"/>
                  </a:cubicBezTo>
                  <a:cubicBezTo>
                    <a:pt x="2351" y="2084"/>
                    <a:pt x="0" y="4321"/>
                    <a:pt x="0" y="4321"/>
                  </a:cubicBezTo>
                  <a:lnTo>
                    <a:pt x="3036" y="6946"/>
                  </a:lnTo>
                  <a:lnTo>
                    <a:pt x="3995" y="5873"/>
                  </a:lnTo>
                  <a:lnTo>
                    <a:pt x="3698" y="9525"/>
                  </a:lnTo>
                  <a:lnTo>
                    <a:pt x="7350" y="9571"/>
                  </a:lnTo>
                  <a:lnTo>
                    <a:pt x="7281" y="5896"/>
                  </a:lnTo>
                  <a:cubicBezTo>
                    <a:pt x="7281" y="5896"/>
                    <a:pt x="7263" y="5801"/>
                    <a:pt x="7379" y="5801"/>
                  </a:cubicBezTo>
                  <a:cubicBezTo>
                    <a:pt x="7391" y="5801"/>
                    <a:pt x="7404" y="5802"/>
                    <a:pt x="7418" y="5804"/>
                  </a:cubicBezTo>
                  <a:cubicBezTo>
                    <a:pt x="7578" y="5804"/>
                    <a:pt x="10157" y="5873"/>
                    <a:pt x="10157" y="5873"/>
                  </a:cubicBezTo>
                  <a:cubicBezTo>
                    <a:pt x="10157" y="5873"/>
                    <a:pt x="10637" y="5896"/>
                    <a:pt x="10842" y="5964"/>
                  </a:cubicBezTo>
                  <a:cubicBezTo>
                    <a:pt x="10998" y="6016"/>
                    <a:pt x="12039" y="6253"/>
                    <a:pt x="12900" y="6253"/>
                  </a:cubicBezTo>
                  <a:cubicBezTo>
                    <a:pt x="13171" y="6253"/>
                    <a:pt x="13425" y="6230"/>
                    <a:pt x="13627" y="6170"/>
                  </a:cubicBezTo>
                  <a:cubicBezTo>
                    <a:pt x="14449" y="5919"/>
                    <a:pt x="14745" y="5531"/>
                    <a:pt x="14859" y="5280"/>
                  </a:cubicBezTo>
                  <a:cubicBezTo>
                    <a:pt x="14974" y="5006"/>
                    <a:pt x="15088" y="4663"/>
                    <a:pt x="15088" y="4412"/>
                  </a:cubicBezTo>
                  <a:cubicBezTo>
                    <a:pt x="15111" y="4138"/>
                    <a:pt x="13148" y="3020"/>
                    <a:pt x="13148" y="3020"/>
                  </a:cubicBezTo>
                  <a:lnTo>
                    <a:pt x="12417" y="2609"/>
                  </a:lnTo>
                  <a:cubicBezTo>
                    <a:pt x="12417" y="2609"/>
                    <a:pt x="9975" y="1422"/>
                    <a:pt x="9290" y="1125"/>
                  </a:cubicBezTo>
                  <a:cubicBezTo>
                    <a:pt x="8628" y="851"/>
                    <a:pt x="6985" y="212"/>
                    <a:pt x="6528" y="98"/>
                  </a:cubicBezTo>
                  <a:cubicBezTo>
                    <a:pt x="6325" y="60"/>
                    <a:pt x="6086" y="1"/>
                    <a:pt x="5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1610781" y="2675218"/>
              <a:ext cx="1337898" cy="730459"/>
            </a:xfrm>
            <a:custGeom>
              <a:rect b="b" l="l" r="r" t="t"/>
              <a:pathLst>
                <a:path extrusionOk="0" fill="none" h="7054" w="12920">
                  <a:moveTo>
                    <a:pt x="12919" y="2991"/>
                  </a:moveTo>
                  <a:cubicBezTo>
                    <a:pt x="12919" y="2991"/>
                    <a:pt x="7236" y="1"/>
                    <a:pt x="5638" y="92"/>
                  </a:cubicBezTo>
                  <a:cubicBezTo>
                    <a:pt x="4063" y="183"/>
                    <a:pt x="0" y="4429"/>
                    <a:pt x="0" y="4429"/>
                  </a:cubicBezTo>
                  <a:lnTo>
                    <a:pt x="3036" y="7054"/>
                  </a:lnTo>
                  <a:lnTo>
                    <a:pt x="3995" y="5935"/>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2116536" y="2989607"/>
              <a:ext cx="1118160" cy="420837"/>
            </a:xfrm>
            <a:custGeom>
              <a:rect b="b" l="l" r="r" t="t"/>
              <a:pathLst>
                <a:path extrusionOk="0" fill="none" h="4064" w="10798">
                  <a:moveTo>
                    <a:pt x="1" y="1"/>
                  </a:moveTo>
                  <a:cubicBezTo>
                    <a:pt x="1" y="1"/>
                    <a:pt x="4680" y="2717"/>
                    <a:pt x="6004" y="3059"/>
                  </a:cubicBezTo>
                  <a:cubicBezTo>
                    <a:pt x="7305" y="3379"/>
                    <a:pt x="10797" y="4063"/>
                    <a:pt x="10158" y="274"/>
                  </a:cubicBez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1993618" y="3025022"/>
              <a:ext cx="378277" cy="652484"/>
            </a:xfrm>
            <a:custGeom>
              <a:rect b="b" l="l" r="r" t="t"/>
              <a:pathLst>
                <a:path extrusionOk="0" fill="none" h="6301" w="3653">
                  <a:moveTo>
                    <a:pt x="1781" y="1"/>
                  </a:moveTo>
                  <a:cubicBezTo>
                    <a:pt x="1781" y="1"/>
                    <a:pt x="594" y="69"/>
                    <a:pt x="457" y="914"/>
                  </a:cubicBezTo>
                  <a:cubicBezTo>
                    <a:pt x="343" y="1758"/>
                    <a:pt x="1" y="6255"/>
                    <a:pt x="1" y="6255"/>
                  </a:cubicBezTo>
                  <a:lnTo>
                    <a:pt x="3653" y="6301"/>
                  </a:lnTo>
                  <a:lnTo>
                    <a:pt x="3584" y="1667"/>
                  </a:lnTo>
                </a:path>
              </a:pathLst>
            </a:custGeom>
            <a:noFill/>
            <a:ln cap="rnd"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2364753" y="3287427"/>
              <a:ext cx="338099" cy="7145"/>
            </a:xfrm>
            <a:custGeom>
              <a:rect b="b" l="l" r="r" t="t"/>
              <a:pathLst>
                <a:path extrusionOk="0" fill="none" h="69" w="3265">
                  <a:moveTo>
                    <a:pt x="0" y="0"/>
                  </a:moveTo>
                  <a:lnTo>
                    <a:pt x="3264" y="69"/>
                  </a:lnTo>
                </a:path>
              </a:pathLst>
            </a:custGeom>
            <a:noFill/>
            <a:ln cap="rnd" cmpd="sng" w="9525">
              <a:solidFill>
                <a:srgbClr val="01000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2544418" y="3294469"/>
              <a:ext cx="668949" cy="1304865"/>
            </a:xfrm>
            <a:custGeom>
              <a:rect b="b" l="l" r="r" t="t"/>
              <a:pathLst>
                <a:path extrusionOk="0" h="12601" w="6460">
                  <a:moveTo>
                    <a:pt x="0" y="1"/>
                  </a:moveTo>
                  <a:lnTo>
                    <a:pt x="0" y="12601"/>
                  </a:lnTo>
                  <a:lnTo>
                    <a:pt x="6460" y="12601"/>
                  </a:lnTo>
                  <a:lnTo>
                    <a:pt x="6460" y="1"/>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1691138" y="4102912"/>
              <a:ext cx="666567" cy="501194"/>
            </a:xfrm>
            <a:custGeom>
              <a:rect b="b" l="l" r="r" t="t"/>
              <a:pathLst>
                <a:path extrusionOk="0" h="4840" w="6437">
                  <a:moveTo>
                    <a:pt x="0" y="0"/>
                  </a:moveTo>
                  <a:lnTo>
                    <a:pt x="0" y="4839"/>
                  </a:lnTo>
                  <a:lnTo>
                    <a:pt x="6437" y="4839"/>
                  </a:lnTo>
                  <a:lnTo>
                    <a:pt x="6437" y="0"/>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835476" y="3748344"/>
              <a:ext cx="666671" cy="850994"/>
            </a:xfrm>
            <a:custGeom>
              <a:rect b="b" l="l" r="r" t="t"/>
              <a:pathLst>
                <a:path extrusionOk="0" h="8218" w="6438">
                  <a:moveTo>
                    <a:pt x="0" y="0"/>
                  </a:moveTo>
                  <a:lnTo>
                    <a:pt x="0" y="8218"/>
                  </a:lnTo>
                  <a:lnTo>
                    <a:pt x="6437" y="8218"/>
                  </a:lnTo>
                  <a:lnTo>
                    <a:pt x="6437" y="0"/>
                  </a:ln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45"/>
          <p:cNvSpPr txBox="1"/>
          <p:nvPr>
            <p:ph type="title"/>
          </p:nvPr>
        </p:nvSpPr>
        <p:spPr>
          <a:xfrm>
            <a:off x="720000" y="5815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Tim four glory</a:t>
            </a:r>
            <a:endParaRPr/>
          </a:p>
        </p:txBody>
      </p:sp>
      <p:sp>
        <p:nvSpPr>
          <p:cNvPr id="1098" name="Google Shape;1098;p45"/>
          <p:cNvSpPr txBox="1"/>
          <p:nvPr>
            <p:ph idx="2" type="title"/>
          </p:nvPr>
        </p:nvSpPr>
        <p:spPr>
          <a:xfrm>
            <a:off x="4668612" y="3163175"/>
            <a:ext cx="1616700" cy="43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Raditya kanahaya</a:t>
            </a:r>
            <a:endParaRPr sz="1600"/>
          </a:p>
        </p:txBody>
      </p:sp>
      <p:sp>
        <p:nvSpPr>
          <p:cNvPr id="1099" name="Google Shape;1099;p45"/>
          <p:cNvSpPr txBox="1"/>
          <p:nvPr>
            <p:ph idx="1" type="subTitle"/>
          </p:nvPr>
        </p:nvSpPr>
        <p:spPr>
          <a:xfrm>
            <a:off x="4668589" y="3814376"/>
            <a:ext cx="1616700" cy="5190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300"/>
              <a:t>Anggota 2, Data Visualizer</a:t>
            </a:r>
            <a:endParaRPr sz="1300"/>
          </a:p>
        </p:txBody>
      </p:sp>
      <p:sp>
        <p:nvSpPr>
          <p:cNvPr id="1100" name="Google Shape;1100;p45"/>
          <p:cNvSpPr txBox="1"/>
          <p:nvPr>
            <p:ph idx="3" type="title"/>
          </p:nvPr>
        </p:nvSpPr>
        <p:spPr>
          <a:xfrm>
            <a:off x="1048775" y="3163175"/>
            <a:ext cx="1616700" cy="43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RAFka imanda putra</a:t>
            </a:r>
            <a:endParaRPr sz="1600"/>
          </a:p>
        </p:txBody>
      </p:sp>
      <p:sp>
        <p:nvSpPr>
          <p:cNvPr id="1101" name="Google Shape;1101;p45"/>
          <p:cNvSpPr txBox="1"/>
          <p:nvPr>
            <p:ph idx="4" type="subTitle"/>
          </p:nvPr>
        </p:nvSpPr>
        <p:spPr>
          <a:xfrm>
            <a:off x="1048764" y="3814376"/>
            <a:ext cx="1616700" cy="519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300"/>
              <a:t>Ketua Tim. Supervisor, Data Transform &amp; Analyzer</a:t>
            </a:r>
            <a:endParaRPr sz="1300"/>
          </a:p>
        </p:txBody>
      </p:sp>
      <p:pic>
        <p:nvPicPr>
          <p:cNvPr id="1102" name="Google Shape;1102;p45"/>
          <p:cNvPicPr preferRelativeResize="0"/>
          <p:nvPr/>
        </p:nvPicPr>
        <p:blipFill rotWithShape="1">
          <a:blip r:embed="rId3">
            <a:alphaModFix/>
          </a:blip>
          <a:srcRect b="18991" l="0" r="0" t="18985"/>
          <a:stretch/>
        </p:blipFill>
        <p:spPr>
          <a:xfrm>
            <a:off x="4980428" y="1808800"/>
            <a:ext cx="1069800" cy="1180200"/>
          </a:xfrm>
          <a:prstGeom prst="roundRect">
            <a:avLst>
              <a:gd fmla="val 8557" name="adj"/>
            </a:avLst>
          </a:prstGeom>
          <a:noFill/>
          <a:ln cap="flat" cmpd="sng" w="19050">
            <a:solidFill>
              <a:schemeClr val="dk1"/>
            </a:solidFill>
            <a:prstDash val="solid"/>
            <a:round/>
            <a:headEnd len="sm" w="sm" type="none"/>
            <a:tailEnd len="sm" w="sm" type="none"/>
          </a:ln>
        </p:spPr>
      </p:pic>
      <p:sp>
        <p:nvSpPr>
          <p:cNvPr id="1103" name="Google Shape;1103;p45"/>
          <p:cNvSpPr txBox="1"/>
          <p:nvPr>
            <p:ph idx="5" type="title"/>
          </p:nvPr>
        </p:nvSpPr>
        <p:spPr>
          <a:xfrm>
            <a:off x="2858687" y="3295488"/>
            <a:ext cx="1616700" cy="43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FAIRUztsani kemal setiawan</a:t>
            </a:r>
            <a:endParaRPr sz="1600"/>
          </a:p>
        </p:txBody>
      </p:sp>
      <p:sp>
        <p:nvSpPr>
          <p:cNvPr id="1104" name="Google Shape;1104;p45"/>
          <p:cNvSpPr txBox="1"/>
          <p:nvPr>
            <p:ph idx="6" type="subTitle"/>
          </p:nvPr>
        </p:nvSpPr>
        <p:spPr>
          <a:xfrm>
            <a:off x="2858676" y="3814376"/>
            <a:ext cx="1616700" cy="5190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300"/>
              <a:t>Anggota 1, Infographic Designer</a:t>
            </a:r>
            <a:endParaRPr sz="1300"/>
          </a:p>
        </p:txBody>
      </p:sp>
      <p:sp>
        <p:nvSpPr>
          <p:cNvPr id="1105" name="Google Shape;1105;p45"/>
          <p:cNvSpPr txBox="1"/>
          <p:nvPr>
            <p:ph idx="2" type="title"/>
          </p:nvPr>
        </p:nvSpPr>
        <p:spPr>
          <a:xfrm>
            <a:off x="6478525" y="3163175"/>
            <a:ext cx="1616700" cy="433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1600"/>
              <a:t>Raka iskandar</a:t>
            </a:r>
            <a:endParaRPr sz="1600"/>
          </a:p>
        </p:txBody>
      </p:sp>
      <p:sp>
        <p:nvSpPr>
          <p:cNvPr id="1106" name="Google Shape;1106;p45"/>
          <p:cNvSpPr txBox="1"/>
          <p:nvPr>
            <p:ph idx="1" type="subTitle"/>
          </p:nvPr>
        </p:nvSpPr>
        <p:spPr>
          <a:xfrm>
            <a:off x="6478514" y="3814376"/>
            <a:ext cx="1616700" cy="5190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300"/>
              <a:t>Anggota 3, Data Visualizer</a:t>
            </a:r>
            <a:endParaRPr sz="1300"/>
          </a:p>
        </p:txBody>
      </p:sp>
      <p:pic>
        <p:nvPicPr>
          <p:cNvPr id="1107" name="Google Shape;1107;p45"/>
          <p:cNvPicPr preferRelativeResize="0"/>
          <p:nvPr/>
        </p:nvPicPr>
        <p:blipFill rotWithShape="1">
          <a:blip r:embed="rId4">
            <a:alphaModFix/>
          </a:blip>
          <a:srcRect b="0" l="0" r="0" t="10682"/>
          <a:stretch/>
        </p:blipFill>
        <p:spPr>
          <a:xfrm>
            <a:off x="1322200" y="1808800"/>
            <a:ext cx="1069800" cy="1180200"/>
          </a:xfrm>
          <a:prstGeom prst="roundRect">
            <a:avLst>
              <a:gd fmla="val 16667" name="adj"/>
            </a:avLst>
          </a:prstGeom>
          <a:noFill/>
          <a:ln cap="flat" cmpd="sng" w="19050">
            <a:solidFill>
              <a:schemeClr val="dk1"/>
            </a:solidFill>
            <a:prstDash val="solid"/>
            <a:round/>
            <a:headEnd len="sm" w="sm" type="none"/>
            <a:tailEnd len="sm" w="sm" type="none"/>
          </a:ln>
          <a:effectLst>
            <a:outerShdw blurRad="57150" rotWithShape="0" algn="bl" dir="600000" dist="19050">
              <a:srgbClr val="000000">
                <a:alpha val="50000"/>
              </a:srgbClr>
            </a:outerShdw>
          </a:effectLst>
        </p:spPr>
      </p:pic>
      <p:pic>
        <p:nvPicPr>
          <p:cNvPr id="1108" name="Google Shape;1108;p45"/>
          <p:cNvPicPr preferRelativeResize="0"/>
          <p:nvPr/>
        </p:nvPicPr>
        <p:blipFill rotWithShape="1">
          <a:blip r:embed="rId5">
            <a:alphaModFix/>
          </a:blip>
          <a:srcRect b="8644" l="0" r="0" t="8635"/>
          <a:stretch/>
        </p:blipFill>
        <p:spPr>
          <a:xfrm>
            <a:off x="6828725" y="1808800"/>
            <a:ext cx="1069800" cy="1180200"/>
          </a:xfrm>
          <a:prstGeom prst="roundRect">
            <a:avLst>
              <a:gd fmla="val 16667" name="adj"/>
            </a:avLst>
          </a:prstGeom>
          <a:noFill/>
          <a:ln cap="flat" cmpd="sng" w="19050">
            <a:solidFill>
              <a:schemeClr val="dk1"/>
            </a:solidFill>
            <a:prstDash val="solid"/>
            <a:round/>
            <a:headEnd len="sm" w="sm" type="none"/>
            <a:tailEnd len="sm" w="sm" type="none"/>
          </a:ln>
        </p:spPr>
      </p:pic>
      <p:pic>
        <p:nvPicPr>
          <p:cNvPr id="1109" name="Google Shape;1109;p45"/>
          <p:cNvPicPr preferRelativeResize="0"/>
          <p:nvPr/>
        </p:nvPicPr>
        <p:blipFill rotWithShape="1">
          <a:blip r:embed="rId6">
            <a:alphaModFix/>
          </a:blip>
          <a:srcRect b="0" l="0" r="38994" t="2997"/>
          <a:stretch/>
        </p:blipFill>
        <p:spPr>
          <a:xfrm>
            <a:off x="3132125" y="1770063"/>
            <a:ext cx="1069800" cy="1214400"/>
          </a:xfrm>
          <a:prstGeom prst="roundRect">
            <a:avLst>
              <a:gd fmla="val 16667" name="adj"/>
            </a:avLst>
          </a:prstGeom>
          <a:noFill/>
          <a:ln cap="flat" cmpd="sng" w="19050">
            <a:solidFill>
              <a:schemeClr val="dk1"/>
            </a:solidFill>
            <a:prstDash val="solid"/>
            <a:round/>
            <a:headEnd len="sm" w="sm" type="none"/>
            <a:tailEnd len="sm" w="sm" type="none"/>
          </a:ln>
        </p:spPr>
      </p:pic>
      <p:sp>
        <p:nvSpPr>
          <p:cNvPr id="1110" name="Google Shape;1110;p45"/>
          <p:cNvSpPr txBox="1"/>
          <p:nvPr>
            <p:ph idx="12" type="sldNum"/>
          </p:nvPr>
        </p:nvSpPr>
        <p:spPr>
          <a:xfrm>
            <a:off x="8556784" y="-50749"/>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81"/>
          <p:cNvSpPr txBox="1"/>
          <p:nvPr>
            <p:ph type="title"/>
          </p:nvPr>
        </p:nvSpPr>
        <p:spPr>
          <a:xfrm>
            <a:off x="2317950" y="1373888"/>
            <a:ext cx="4508100" cy="1403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terima</a:t>
            </a:r>
            <a:endParaRPr/>
          </a:p>
        </p:txBody>
      </p:sp>
      <p:sp>
        <p:nvSpPr>
          <p:cNvPr id="2294" name="Google Shape;2294;p81"/>
          <p:cNvSpPr/>
          <p:nvPr/>
        </p:nvSpPr>
        <p:spPr>
          <a:xfrm>
            <a:off x="2961575" y="2777600"/>
            <a:ext cx="3220853" cy="1204292"/>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1"/>
                </a:solidFill>
                <a:latin typeface="Staatliches"/>
              </a:rPr>
              <a:t>kasih</a:t>
            </a:r>
          </a:p>
        </p:txBody>
      </p:sp>
      <p:sp>
        <p:nvSpPr>
          <p:cNvPr id="2295" name="Google Shape;2295;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82"/>
          <p:cNvSpPr txBox="1"/>
          <p:nvPr>
            <p:ph type="title"/>
          </p:nvPr>
        </p:nvSpPr>
        <p:spPr>
          <a:xfrm>
            <a:off x="720000" y="445025"/>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Four glory - smkn 4 bandung</a:t>
            </a:r>
            <a:endParaRPr/>
          </a:p>
        </p:txBody>
      </p:sp>
      <p:pic>
        <p:nvPicPr>
          <p:cNvPr id="2301" name="Google Shape;2301;p82"/>
          <p:cNvPicPr preferRelativeResize="0"/>
          <p:nvPr/>
        </p:nvPicPr>
        <p:blipFill>
          <a:blip r:embed="rId3">
            <a:alphaModFix/>
          </a:blip>
          <a:stretch>
            <a:fillRect/>
          </a:stretch>
        </p:blipFill>
        <p:spPr>
          <a:xfrm>
            <a:off x="3017038" y="1281825"/>
            <a:ext cx="3109925" cy="3109925"/>
          </a:xfrm>
          <a:prstGeom prst="rect">
            <a:avLst/>
          </a:prstGeom>
          <a:noFill/>
          <a:ln>
            <a:noFill/>
          </a:ln>
        </p:spPr>
      </p:pic>
      <p:sp>
        <p:nvSpPr>
          <p:cNvPr id="2302" name="Google Shape;2302;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46"/>
          <p:cNvSpPr txBox="1"/>
          <p:nvPr>
            <p:ph type="title"/>
          </p:nvPr>
        </p:nvSpPr>
        <p:spPr>
          <a:xfrm>
            <a:off x="719925" y="297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Rafka imanda putra</a:t>
            </a:r>
            <a:endParaRPr/>
          </a:p>
        </p:txBody>
      </p:sp>
      <p:sp>
        <p:nvSpPr>
          <p:cNvPr id="1116" name="Google Shape;1116;p46"/>
          <p:cNvSpPr/>
          <p:nvPr/>
        </p:nvSpPr>
        <p:spPr>
          <a:xfrm>
            <a:off x="839925" y="1051650"/>
            <a:ext cx="1898700" cy="1898700"/>
          </a:xfrm>
          <a:prstGeom prst="ellipse">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txBox="1"/>
          <p:nvPr>
            <p:ph idx="4294967295" type="title"/>
          </p:nvPr>
        </p:nvSpPr>
        <p:spPr>
          <a:xfrm>
            <a:off x="3199725" y="99202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Data diri</a:t>
            </a:r>
            <a:endParaRPr sz="2000">
              <a:solidFill>
                <a:schemeClr val="dk2"/>
              </a:solidFill>
            </a:endParaRPr>
          </a:p>
        </p:txBody>
      </p:sp>
      <p:sp>
        <p:nvSpPr>
          <p:cNvPr id="1118" name="Google Shape;1118;p46"/>
          <p:cNvSpPr txBox="1"/>
          <p:nvPr>
            <p:ph idx="4294967295" type="subTitle"/>
          </p:nvPr>
        </p:nvSpPr>
        <p:spPr>
          <a:xfrm>
            <a:off x="3199725" y="1793875"/>
            <a:ext cx="5224200" cy="1160700"/>
          </a:xfrm>
          <a:prstGeom prst="rect">
            <a:avLst/>
          </a:prstGeom>
        </p:spPr>
        <p:txBody>
          <a:bodyPr anchorCtr="0" anchor="ctr" bIns="0" lIns="0" spcFirstLastPara="1" rIns="0" wrap="square" tIns="0">
            <a:noAutofit/>
          </a:bodyPr>
          <a:lstStyle/>
          <a:p>
            <a:pPr indent="0" lvl="0" marL="0" rtl="0" algn="l">
              <a:lnSpc>
                <a:spcPct val="110000"/>
              </a:lnSpc>
              <a:spcBef>
                <a:spcPts val="0"/>
              </a:spcBef>
              <a:spcAft>
                <a:spcPts val="0"/>
              </a:spcAft>
              <a:buNone/>
            </a:pPr>
            <a:r>
              <a:rPr lang="en" sz="1400">
                <a:solidFill>
                  <a:schemeClr val="dk2"/>
                </a:solidFill>
              </a:rPr>
              <a:t>Tempat Tanggal Lahir:</a:t>
            </a:r>
            <a:r>
              <a:rPr lang="en" sz="1400"/>
              <a:t> Bandung, 3 Agustus 2005</a:t>
            </a:r>
            <a:endParaRPr sz="1400"/>
          </a:p>
          <a:p>
            <a:pPr indent="0" lvl="0" marL="0" rtl="0" algn="l">
              <a:lnSpc>
                <a:spcPct val="110000"/>
              </a:lnSpc>
              <a:spcBef>
                <a:spcPts val="0"/>
              </a:spcBef>
              <a:spcAft>
                <a:spcPts val="0"/>
              </a:spcAft>
              <a:buNone/>
            </a:pPr>
            <a:r>
              <a:rPr lang="en" sz="1400">
                <a:solidFill>
                  <a:schemeClr val="dk2"/>
                </a:solidFill>
              </a:rPr>
              <a:t>Email:</a:t>
            </a:r>
            <a:r>
              <a:rPr lang="en" sz="1400"/>
              <a:t> </a:t>
            </a:r>
            <a:r>
              <a:rPr lang="en" sz="1400">
                <a:uFill>
                  <a:noFill/>
                </a:uFill>
                <a:hlinkClick r:id="rId3"/>
              </a:rPr>
              <a:t>2021118586.siswa@smkn4bdg.sch.id</a:t>
            </a:r>
            <a:endParaRPr sz="1400"/>
          </a:p>
          <a:p>
            <a:pPr indent="0" lvl="0" marL="0" rtl="0" algn="l">
              <a:lnSpc>
                <a:spcPct val="110000"/>
              </a:lnSpc>
              <a:spcBef>
                <a:spcPts val="0"/>
              </a:spcBef>
              <a:spcAft>
                <a:spcPts val="0"/>
              </a:spcAft>
              <a:buNone/>
            </a:pPr>
            <a:r>
              <a:rPr lang="en" sz="1400">
                <a:solidFill>
                  <a:schemeClr val="dk2"/>
                </a:solidFill>
              </a:rPr>
              <a:t>No Telepon:</a:t>
            </a:r>
            <a:r>
              <a:rPr lang="en" sz="1400"/>
              <a:t> 083108956721</a:t>
            </a:r>
            <a:endParaRPr sz="1400"/>
          </a:p>
          <a:p>
            <a:pPr indent="0" lvl="0" marL="0" rtl="0" algn="l">
              <a:lnSpc>
                <a:spcPct val="110000"/>
              </a:lnSpc>
              <a:spcBef>
                <a:spcPts val="0"/>
              </a:spcBef>
              <a:spcAft>
                <a:spcPts val="0"/>
              </a:spcAft>
              <a:buNone/>
            </a:pPr>
            <a:r>
              <a:rPr lang="en" sz="1400">
                <a:solidFill>
                  <a:schemeClr val="dk2"/>
                </a:solidFill>
              </a:rPr>
              <a:t>Alamat:</a:t>
            </a:r>
            <a:r>
              <a:rPr lang="en" sz="1400"/>
              <a:t> Gg. Haji Samsudin, Situsaeur, Bandung, 40234</a:t>
            </a:r>
            <a:endParaRPr sz="1400"/>
          </a:p>
          <a:p>
            <a:pPr indent="0" lvl="0" marL="0" rtl="0" algn="l">
              <a:lnSpc>
                <a:spcPct val="110000"/>
              </a:lnSpc>
              <a:spcBef>
                <a:spcPts val="0"/>
              </a:spcBef>
              <a:spcAft>
                <a:spcPts val="0"/>
              </a:spcAft>
              <a:buNone/>
            </a:pPr>
            <a:r>
              <a:rPr lang="en" sz="1400">
                <a:solidFill>
                  <a:schemeClr val="dk2"/>
                </a:solidFill>
              </a:rPr>
              <a:t>Media Sosial:</a:t>
            </a:r>
            <a:r>
              <a:rPr lang="en" sz="1400"/>
              <a:t> @raff_ip__</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19" name="Google Shape;1119;p46"/>
          <p:cNvSpPr txBox="1"/>
          <p:nvPr>
            <p:ph idx="4294967295" type="title"/>
          </p:nvPr>
        </p:nvSpPr>
        <p:spPr>
          <a:xfrm>
            <a:off x="839925" y="3131400"/>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Daftar keahlian</a:t>
            </a:r>
            <a:endParaRPr sz="2000">
              <a:solidFill>
                <a:schemeClr val="dk2"/>
              </a:solidFill>
            </a:endParaRPr>
          </a:p>
        </p:txBody>
      </p:sp>
      <p:sp>
        <p:nvSpPr>
          <p:cNvPr id="1120" name="Google Shape;1120;p46"/>
          <p:cNvSpPr txBox="1"/>
          <p:nvPr>
            <p:ph idx="4294967295" type="subTitle"/>
          </p:nvPr>
        </p:nvSpPr>
        <p:spPr>
          <a:xfrm>
            <a:off x="839925" y="4068875"/>
            <a:ext cx="2174700" cy="572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Python</a:t>
            </a:r>
            <a:endParaRPr sz="1400"/>
          </a:p>
          <a:p>
            <a:pPr indent="-317500" lvl="0" marL="457200" rtl="0" algn="l">
              <a:lnSpc>
                <a:spcPct val="110000"/>
              </a:lnSpc>
              <a:spcBef>
                <a:spcPts val="0"/>
              </a:spcBef>
              <a:spcAft>
                <a:spcPts val="0"/>
              </a:spcAft>
              <a:buSzPts val="1400"/>
              <a:buChar char="-"/>
            </a:pPr>
            <a:r>
              <a:rPr lang="en" sz="1400"/>
              <a:t>Pandas</a:t>
            </a:r>
            <a:endParaRPr sz="1400"/>
          </a:p>
          <a:p>
            <a:pPr indent="-317500" lvl="0" marL="457200" rtl="0" algn="l">
              <a:lnSpc>
                <a:spcPct val="110000"/>
              </a:lnSpc>
              <a:spcBef>
                <a:spcPts val="0"/>
              </a:spcBef>
              <a:spcAft>
                <a:spcPts val="0"/>
              </a:spcAft>
              <a:buSzPts val="1400"/>
              <a:buChar char="-"/>
            </a:pPr>
            <a:r>
              <a:rPr lang="en" sz="1400"/>
              <a:t>Seaborn</a:t>
            </a:r>
            <a:endParaRPr sz="1400"/>
          </a:p>
          <a:p>
            <a:pPr indent="-317500" lvl="0" marL="457200" rtl="0" algn="l">
              <a:lnSpc>
                <a:spcPct val="110000"/>
              </a:lnSpc>
              <a:spcBef>
                <a:spcPts val="0"/>
              </a:spcBef>
              <a:spcAft>
                <a:spcPts val="0"/>
              </a:spcAft>
              <a:buSzPts val="1400"/>
              <a:buChar char="-"/>
            </a:pPr>
            <a:r>
              <a:rPr lang="en" sz="1400"/>
              <a:t>Machine Learning</a:t>
            </a:r>
            <a:endParaRPr sz="1400"/>
          </a:p>
          <a:p>
            <a:pPr indent="-317500" lvl="0" marL="457200" rtl="0" algn="l">
              <a:lnSpc>
                <a:spcPct val="110000"/>
              </a:lnSpc>
              <a:spcBef>
                <a:spcPts val="0"/>
              </a:spcBef>
              <a:spcAft>
                <a:spcPts val="0"/>
              </a:spcAft>
              <a:buSzPts val="1400"/>
              <a:buChar char="-"/>
            </a:pPr>
            <a:r>
              <a:rPr lang="en" sz="1400"/>
              <a:t>Scikit-Learn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21" name="Google Shape;1121;p46"/>
          <p:cNvSpPr txBox="1"/>
          <p:nvPr>
            <p:ph idx="4294967295" type="title"/>
          </p:nvPr>
        </p:nvSpPr>
        <p:spPr>
          <a:xfrm>
            <a:off x="3199725" y="276687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Sekolah</a:t>
            </a:r>
            <a:endParaRPr sz="2000">
              <a:solidFill>
                <a:schemeClr val="dk2"/>
              </a:solidFill>
            </a:endParaRPr>
          </a:p>
        </p:txBody>
      </p:sp>
      <p:sp>
        <p:nvSpPr>
          <p:cNvPr id="1122" name="Google Shape;1122;p46"/>
          <p:cNvSpPr txBox="1"/>
          <p:nvPr>
            <p:ph idx="4294967295" type="subTitle"/>
          </p:nvPr>
        </p:nvSpPr>
        <p:spPr>
          <a:xfrm>
            <a:off x="3199725" y="3271625"/>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SDN 008 Mohammad Toha (2011-2017)</a:t>
            </a:r>
            <a:endParaRPr sz="1400"/>
          </a:p>
          <a:p>
            <a:pPr indent="-317500" lvl="0" marL="457200" rtl="0" algn="l">
              <a:lnSpc>
                <a:spcPct val="110000"/>
              </a:lnSpc>
              <a:spcBef>
                <a:spcPts val="0"/>
              </a:spcBef>
              <a:spcAft>
                <a:spcPts val="0"/>
              </a:spcAft>
              <a:buSzPts val="1400"/>
              <a:buChar char="-"/>
            </a:pPr>
            <a:r>
              <a:rPr lang="en" sz="1400"/>
              <a:t>SMPN 3 Bandung (2017-2020)</a:t>
            </a:r>
            <a:endParaRPr sz="1400"/>
          </a:p>
          <a:p>
            <a:pPr indent="-317500" lvl="0" marL="457200" rtl="0" algn="l">
              <a:lnSpc>
                <a:spcPct val="110000"/>
              </a:lnSpc>
              <a:spcBef>
                <a:spcPts val="0"/>
              </a:spcBef>
              <a:spcAft>
                <a:spcPts val="0"/>
              </a:spcAft>
              <a:buSzPts val="1400"/>
              <a:buChar char="-"/>
            </a:pPr>
            <a:r>
              <a:rPr lang="en" sz="1400"/>
              <a:t>SMKN 4 Bandung (2020-sekarang)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23" name="Google Shape;1123;p46"/>
          <p:cNvSpPr txBox="1"/>
          <p:nvPr>
            <p:ph idx="4294967295" type="title"/>
          </p:nvPr>
        </p:nvSpPr>
        <p:spPr>
          <a:xfrm>
            <a:off x="3199725" y="3999850"/>
            <a:ext cx="348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Bekerja / Project</a:t>
            </a:r>
            <a:endParaRPr sz="2000">
              <a:solidFill>
                <a:schemeClr val="dk2"/>
              </a:solidFill>
            </a:endParaRPr>
          </a:p>
        </p:txBody>
      </p:sp>
      <p:sp>
        <p:nvSpPr>
          <p:cNvPr id="1124" name="Google Shape;1124;p46"/>
          <p:cNvSpPr txBox="1"/>
          <p:nvPr>
            <p:ph idx="4294967295" type="subTitle"/>
          </p:nvPr>
        </p:nvSpPr>
        <p:spPr>
          <a:xfrm>
            <a:off x="3199725" y="4265550"/>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Instruktur Ekstrakulikuler ORBIT Divisi Web Development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pic>
        <p:nvPicPr>
          <p:cNvPr id="1125" name="Google Shape;1125;p46"/>
          <p:cNvPicPr preferRelativeResize="0"/>
          <p:nvPr/>
        </p:nvPicPr>
        <p:blipFill>
          <a:blip r:embed="rId4">
            <a:alphaModFix/>
          </a:blip>
          <a:stretch>
            <a:fillRect/>
          </a:stretch>
        </p:blipFill>
        <p:spPr>
          <a:xfrm>
            <a:off x="872775" y="1084500"/>
            <a:ext cx="1833000" cy="1833000"/>
          </a:xfrm>
          <a:prstGeom prst="ellipse">
            <a:avLst/>
          </a:prstGeom>
          <a:noFill/>
          <a:ln>
            <a:noFill/>
          </a:ln>
        </p:spPr>
      </p:pic>
      <p:sp>
        <p:nvSpPr>
          <p:cNvPr id="1126" name="Google Shape;112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7"/>
          <p:cNvSpPr txBox="1"/>
          <p:nvPr>
            <p:ph type="title"/>
          </p:nvPr>
        </p:nvSpPr>
        <p:spPr>
          <a:xfrm>
            <a:off x="719925" y="297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Fairuztsani kemal setiawan</a:t>
            </a:r>
            <a:endParaRPr/>
          </a:p>
        </p:txBody>
      </p:sp>
      <p:sp>
        <p:nvSpPr>
          <p:cNvPr id="1132" name="Google Shape;1132;p47"/>
          <p:cNvSpPr txBox="1"/>
          <p:nvPr>
            <p:ph idx="4294967295" type="title"/>
          </p:nvPr>
        </p:nvSpPr>
        <p:spPr>
          <a:xfrm>
            <a:off x="3199725" y="99202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Data diri</a:t>
            </a:r>
            <a:endParaRPr sz="2000">
              <a:solidFill>
                <a:schemeClr val="dk2"/>
              </a:solidFill>
            </a:endParaRPr>
          </a:p>
        </p:txBody>
      </p:sp>
      <p:sp>
        <p:nvSpPr>
          <p:cNvPr id="1133" name="Google Shape;1133;p47"/>
          <p:cNvSpPr txBox="1"/>
          <p:nvPr>
            <p:ph idx="4294967295" type="subTitle"/>
          </p:nvPr>
        </p:nvSpPr>
        <p:spPr>
          <a:xfrm>
            <a:off x="3199725" y="1793875"/>
            <a:ext cx="5224200" cy="1160700"/>
          </a:xfrm>
          <a:prstGeom prst="rect">
            <a:avLst/>
          </a:prstGeom>
        </p:spPr>
        <p:txBody>
          <a:bodyPr anchorCtr="0" anchor="ctr" bIns="0" lIns="0" spcFirstLastPara="1" rIns="0" wrap="square" tIns="0">
            <a:noAutofit/>
          </a:bodyPr>
          <a:lstStyle/>
          <a:p>
            <a:pPr indent="0" lvl="0" marL="0" rtl="0" algn="l">
              <a:lnSpc>
                <a:spcPct val="110000"/>
              </a:lnSpc>
              <a:spcBef>
                <a:spcPts val="0"/>
              </a:spcBef>
              <a:spcAft>
                <a:spcPts val="0"/>
              </a:spcAft>
              <a:buNone/>
            </a:pPr>
            <a:r>
              <a:rPr lang="en" sz="1400">
                <a:solidFill>
                  <a:schemeClr val="dk2"/>
                </a:solidFill>
              </a:rPr>
              <a:t>Tempat Tanggal Lahir:</a:t>
            </a:r>
            <a:r>
              <a:rPr lang="en" sz="1400"/>
              <a:t> Bandung, 29 Mei 2005</a:t>
            </a:r>
            <a:endParaRPr sz="1400"/>
          </a:p>
          <a:p>
            <a:pPr indent="0" lvl="0" marL="0" rtl="0" algn="l">
              <a:lnSpc>
                <a:spcPct val="110000"/>
              </a:lnSpc>
              <a:spcBef>
                <a:spcPts val="0"/>
              </a:spcBef>
              <a:spcAft>
                <a:spcPts val="0"/>
              </a:spcAft>
              <a:buNone/>
            </a:pPr>
            <a:r>
              <a:rPr lang="en" sz="1400">
                <a:solidFill>
                  <a:schemeClr val="dk2"/>
                </a:solidFill>
              </a:rPr>
              <a:t>Email:</a:t>
            </a:r>
            <a:r>
              <a:rPr lang="en" sz="1400"/>
              <a:t> </a:t>
            </a:r>
            <a:r>
              <a:rPr lang="en" sz="1400">
                <a:uFill>
                  <a:noFill/>
                </a:uFill>
                <a:hlinkClick r:id="rId3"/>
              </a:rPr>
              <a:t>2021118576.siswa@smkn4bdg.sch.id</a:t>
            </a:r>
            <a:endParaRPr sz="1400"/>
          </a:p>
          <a:p>
            <a:pPr indent="0" lvl="0" marL="0" rtl="0" algn="l">
              <a:lnSpc>
                <a:spcPct val="110000"/>
              </a:lnSpc>
              <a:spcBef>
                <a:spcPts val="0"/>
              </a:spcBef>
              <a:spcAft>
                <a:spcPts val="0"/>
              </a:spcAft>
              <a:buNone/>
            </a:pPr>
            <a:r>
              <a:rPr lang="en" sz="1400">
                <a:solidFill>
                  <a:schemeClr val="dk2"/>
                </a:solidFill>
              </a:rPr>
              <a:t>No Telepon:</a:t>
            </a:r>
            <a:r>
              <a:rPr lang="en" sz="1400"/>
              <a:t> 082130347970</a:t>
            </a:r>
            <a:endParaRPr sz="1400"/>
          </a:p>
          <a:p>
            <a:pPr indent="0" lvl="0" marL="0" rtl="0" algn="l">
              <a:lnSpc>
                <a:spcPct val="110000"/>
              </a:lnSpc>
              <a:spcBef>
                <a:spcPts val="0"/>
              </a:spcBef>
              <a:spcAft>
                <a:spcPts val="0"/>
              </a:spcAft>
              <a:buNone/>
            </a:pPr>
            <a:r>
              <a:rPr lang="en" sz="1400">
                <a:solidFill>
                  <a:schemeClr val="dk2"/>
                </a:solidFill>
              </a:rPr>
              <a:t>Alamat:</a:t>
            </a:r>
            <a:r>
              <a:rPr lang="en" sz="1400"/>
              <a:t> Jalan H. Ade Mutiah No. 2, Arcamanik, Kota Bandung, 40293</a:t>
            </a:r>
            <a:endParaRPr sz="1400"/>
          </a:p>
          <a:p>
            <a:pPr indent="0" lvl="0" marL="0" rtl="0" algn="l">
              <a:lnSpc>
                <a:spcPct val="110000"/>
              </a:lnSpc>
              <a:spcBef>
                <a:spcPts val="0"/>
              </a:spcBef>
              <a:spcAft>
                <a:spcPts val="0"/>
              </a:spcAft>
              <a:buNone/>
            </a:pPr>
            <a:r>
              <a:rPr lang="en" sz="1400">
                <a:solidFill>
                  <a:schemeClr val="dk2"/>
                </a:solidFill>
              </a:rPr>
              <a:t>Media Sosial:</a:t>
            </a:r>
            <a:r>
              <a:rPr lang="en" sz="1400"/>
              <a:t> @fairuztsn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34" name="Google Shape;1134;p47"/>
          <p:cNvSpPr txBox="1"/>
          <p:nvPr>
            <p:ph idx="4294967295" type="title"/>
          </p:nvPr>
        </p:nvSpPr>
        <p:spPr>
          <a:xfrm>
            <a:off x="839925" y="3131400"/>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Daftar keahlian</a:t>
            </a:r>
            <a:endParaRPr sz="2000">
              <a:solidFill>
                <a:schemeClr val="dk2"/>
              </a:solidFill>
            </a:endParaRPr>
          </a:p>
        </p:txBody>
      </p:sp>
      <p:sp>
        <p:nvSpPr>
          <p:cNvPr id="1135" name="Google Shape;1135;p47"/>
          <p:cNvSpPr txBox="1"/>
          <p:nvPr>
            <p:ph idx="4294967295" type="subTitle"/>
          </p:nvPr>
        </p:nvSpPr>
        <p:spPr>
          <a:xfrm>
            <a:off x="839925" y="3999850"/>
            <a:ext cx="2174700" cy="572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Python</a:t>
            </a:r>
            <a:endParaRPr sz="1400"/>
          </a:p>
          <a:p>
            <a:pPr indent="-317500" lvl="0" marL="457200" rtl="0" algn="l">
              <a:lnSpc>
                <a:spcPct val="110000"/>
              </a:lnSpc>
              <a:spcBef>
                <a:spcPts val="0"/>
              </a:spcBef>
              <a:spcAft>
                <a:spcPts val="0"/>
              </a:spcAft>
              <a:buSzPts val="1400"/>
              <a:buChar char="-"/>
            </a:pPr>
            <a:r>
              <a:rPr lang="en" sz="1400"/>
              <a:t>Pandas</a:t>
            </a:r>
            <a:endParaRPr sz="1400"/>
          </a:p>
          <a:p>
            <a:pPr indent="-317500" lvl="0" marL="457200" rtl="0" algn="l">
              <a:lnSpc>
                <a:spcPct val="110000"/>
              </a:lnSpc>
              <a:spcBef>
                <a:spcPts val="0"/>
              </a:spcBef>
              <a:spcAft>
                <a:spcPts val="0"/>
              </a:spcAft>
              <a:buSzPts val="1400"/>
              <a:buChar char="-"/>
            </a:pPr>
            <a:r>
              <a:rPr lang="en" sz="1400"/>
              <a:t>C++</a:t>
            </a:r>
            <a:endParaRPr sz="1400"/>
          </a:p>
          <a:p>
            <a:pPr indent="-317500" lvl="0" marL="457200" rtl="0" algn="l">
              <a:lnSpc>
                <a:spcPct val="110000"/>
              </a:lnSpc>
              <a:spcBef>
                <a:spcPts val="0"/>
              </a:spcBef>
              <a:spcAft>
                <a:spcPts val="0"/>
              </a:spcAft>
              <a:buSzPts val="1400"/>
              <a:buChar char="-"/>
            </a:pPr>
            <a:r>
              <a:rPr lang="en" sz="1400"/>
              <a:t>Java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36" name="Google Shape;1136;p47"/>
          <p:cNvSpPr txBox="1"/>
          <p:nvPr>
            <p:ph idx="4294967295" type="title"/>
          </p:nvPr>
        </p:nvSpPr>
        <p:spPr>
          <a:xfrm>
            <a:off x="3199725" y="276687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Sekolah</a:t>
            </a:r>
            <a:endParaRPr sz="2000">
              <a:solidFill>
                <a:schemeClr val="dk2"/>
              </a:solidFill>
            </a:endParaRPr>
          </a:p>
        </p:txBody>
      </p:sp>
      <p:sp>
        <p:nvSpPr>
          <p:cNvPr id="1137" name="Google Shape;1137;p47"/>
          <p:cNvSpPr txBox="1"/>
          <p:nvPr>
            <p:ph idx="4294967295" type="subTitle"/>
          </p:nvPr>
        </p:nvSpPr>
        <p:spPr>
          <a:xfrm>
            <a:off x="3199725" y="3271625"/>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SD Priangan (2011-2017)</a:t>
            </a:r>
            <a:endParaRPr sz="1400"/>
          </a:p>
          <a:p>
            <a:pPr indent="-317500" lvl="0" marL="457200" rtl="0" algn="l">
              <a:lnSpc>
                <a:spcPct val="110000"/>
              </a:lnSpc>
              <a:spcBef>
                <a:spcPts val="0"/>
              </a:spcBef>
              <a:spcAft>
                <a:spcPts val="0"/>
              </a:spcAft>
              <a:buSzPts val="1400"/>
              <a:buChar char="-"/>
            </a:pPr>
            <a:r>
              <a:rPr lang="en" sz="1400"/>
              <a:t>SMPN 2 Bandung (2017-2020)</a:t>
            </a:r>
            <a:endParaRPr sz="1400"/>
          </a:p>
          <a:p>
            <a:pPr indent="-317500" lvl="0" marL="457200" rtl="0" algn="l">
              <a:lnSpc>
                <a:spcPct val="110000"/>
              </a:lnSpc>
              <a:spcBef>
                <a:spcPts val="0"/>
              </a:spcBef>
              <a:spcAft>
                <a:spcPts val="0"/>
              </a:spcAft>
              <a:buSzPts val="1400"/>
              <a:buChar char="-"/>
            </a:pPr>
            <a:r>
              <a:rPr lang="en" sz="1400"/>
              <a:t>SMKN 4 Bandung (2020-sekarang)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38" name="Google Shape;1138;p47"/>
          <p:cNvSpPr txBox="1"/>
          <p:nvPr>
            <p:ph idx="4294967295" type="title"/>
          </p:nvPr>
        </p:nvSpPr>
        <p:spPr>
          <a:xfrm>
            <a:off x="3199725" y="3999850"/>
            <a:ext cx="348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Bekerja / Project</a:t>
            </a:r>
            <a:endParaRPr sz="2000">
              <a:solidFill>
                <a:schemeClr val="dk2"/>
              </a:solidFill>
            </a:endParaRPr>
          </a:p>
        </p:txBody>
      </p:sp>
      <p:sp>
        <p:nvSpPr>
          <p:cNvPr id="1139" name="Google Shape;1139;p47"/>
          <p:cNvSpPr txBox="1"/>
          <p:nvPr>
            <p:ph idx="4294967295" type="subTitle"/>
          </p:nvPr>
        </p:nvSpPr>
        <p:spPr>
          <a:xfrm>
            <a:off x="3199725" y="4265550"/>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Instruktur Ekstrakulikuler ORBIT Divisi Desktop Programming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40" name="Google Shape;1140;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1" name="Google Shape;1141;p47"/>
          <p:cNvPicPr preferRelativeResize="0"/>
          <p:nvPr/>
        </p:nvPicPr>
        <p:blipFill rotWithShape="1">
          <a:blip r:embed="rId4">
            <a:alphaModFix/>
          </a:blip>
          <a:srcRect b="16163" l="-1802" r="-1802" t="2858"/>
          <a:stretch/>
        </p:blipFill>
        <p:spPr>
          <a:xfrm>
            <a:off x="818825" y="982425"/>
            <a:ext cx="1871100" cy="1972200"/>
          </a:xfrm>
          <a:prstGeom prst="flowChartConnector">
            <a:avLst/>
          </a:prstGeom>
          <a:noFill/>
          <a:ln>
            <a:noFill/>
          </a:ln>
        </p:spPr>
      </p:pic>
      <p:sp>
        <p:nvSpPr>
          <p:cNvPr id="1142" name="Google Shape;1142;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8"/>
          <p:cNvSpPr txBox="1"/>
          <p:nvPr>
            <p:ph type="title"/>
          </p:nvPr>
        </p:nvSpPr>
        <p:spPr>
          <a:xfrm>
            <a:off x="719925" y="297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Raditya kanahaya</a:t>
            </a:r>
            <a:endParaRPr/>
          </a:p>
        </p:txBody>
      </p:sp>
      <p:sp>
        <p:nvSpPr>
          <p:cNvPr id="1148" name="Google Shape;1148;p48"/>
          <p:cNvSpPr/>
          <p:nvPr/>
        </p:nvSpPr>
        <p:spPr>
          <a:xfrm>
            <a:off x="839925" y="1051850"/>
            <a:ext cx="1898700" cy="189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txBox="1"/>
          <p:nvPr>
            <p:ph idx="4294967295" type="title"/>
          </p:nvPr>
        </p:nvSpPr>
        <p:spPr>
          <a:xfrm>
            <a:off x="3199725" y="99202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Data diri</a:t>
            </a:r>
            <a:endParaRPr sz="2000">
              <a:solidFill>
                <a:schemeClr val="dk2"/>
              </a:solidFill>
            </a:endParaRPr>
          </a:p>
        </p:txBody>
      </p:sp>
      <p:sp>
        <p:nvSpPr>
          <p:cNvPr id="1150" name="Google Shape;1150;p48"/>
          <p:cNvSpPr txBox="1"/>
          <p:nvPr>
            <p:ph idx="4294967295" type="subTitle"/>
          </p:nvPr>
        </p:nvSpPr>
        <p:spPr>
          <a:xfrm>
            <a:off x="3199725" y="1793875"/>
            <a:ext cx="5224200" cy="1160700"/>
          </a:xfrm>
          <a:prstGeom prst="rect">
            <a:avLst/>
          </a:prstGeom>
        </p:spPr>
        <p:txBody>
          <a:bodyPr anchorCtr="0" anchor="ctr" bIns="0" lIns="0" spcFirstLastPara="1" rIns="0" wrap="square" tIns="0">
            <a:noAutofit/>
          </a:bodyPr>
          <a:lstStyle/>
          <a:p>
            <a:pPr indent="0" lvl="0" marL="0" rtl="0" algn="l">
              <a:lnSpc>
                <a:spcPct val="110000"/>
              </a:lnSpc>
              <a:spcBef>
                <a:spcPts val="0"/>
              </a:spcBef>
              <a:spcAft>
                <a:spcPts val="0"/>
              </a:spcAft>
              <a:buNone/>
            </a:pPr>
            <a:r>
              <a:rPr lang="en" sz="1400">
                <a:solidFill>
                  <a:schemeClr val="dk2"/>
                </a:solidFill>
              </a:rPr>
              <a:t>Tempat Tanggal Lahir:</a:t>
            </a:r>
            <a:r>
              <a:rPr lang="en" sz="1400"/>
              <a:t> Palembang, 13 July 2006</a:t>
            </a:r>
            <a:endParaRPr sz="1400"/>
          </a:p>
          <a:p>
            <a:pPr indent="0" lvl="0" marL="0" rtl="0" algn="l">
              <a:lnSpc>
                <a:spcPct val="110000"/>
              </a:lnSpc>
              <a:spcBef>
                <a:spcPts val="0"/>
              </a:spcBef>
              <a:spcAft>
                <a:spcPts val="0"/>
              </a:spcAft>
              <a:buNone/>
            </a:pPr>
            <a:r>
              <a:rPr lang="en" sz="1400">
                <a:solidFill>
                  <a:schemeClr val="dk2"/>
                </a:solidFill>
              </a:rPr>
              <a:t>Email:</a:t>
            </a:r>
            <a:r>
              <a:rPr lang="en" sz="1400"/>
              <a:t> </a:t>
            </a:r>
            <a:r>
              <a:rPr lang="en" sz="1400">
                <a:uFill>
                  <a:noFill/>
                </a:uFill>
                <a:hlinkClick r:id="rId3"/>
              </a:rPr>
              <a:t>2021118553.siswa@smkn4bdg.sch.id</a:t>
            </a:r>
            <a:endParaRPr sz="1400"/>
          </a:p>
          <a:p>
            <a:pPr indent="0" lvl="0" marL="0" rtl="0" algn="l">
              <a:lnSpc>
                <a:spcPct val="110000"/>
              </a:lnSpc>
              <a:spcBef>
                <a:spcPts val="0"/>
              </a:spcBef>
              <a:spcAft>
                <a:spcPts val="0"/>
              </a:spcAft>
              <a:buNone/>
            </a:pPr>
            <a:r>
              <a:rPr lang="en" sz="1400">
                <a:solidFill>
                  <a:schemeClr val="dk2"/>
                </a:solidFill>
              </a:rPr>
              <a:t>No Telepon:</a:t>
            </a:r>
            <a:r>
              <a:rPr lang="en" sz="1400"/>
              <a:t> 08112255991</a:t>
            </a:r>
            <a:endParaRPr sz="1400"/>
          </a:p>
          <a:p>
            <a:pPr indent="0" lvl="0" marL="0" rtl="0" algn="l">
              <a:lnSpc>
                <a:spcPct val="110000"/>
              </a:lnSpc>
              <a:spcBef>
                <a:spcPts val="0"/>
              </a:spcBef>
              <a:spcAft>
                <a:spcPts val="0"/>
              </a:spcAft>
              <a:buNone/>
            </a:pPr>
            <a:r>
              <a:rPr lang="en" sz="1400">
                <a:solidFill>
                  <a:schemeClr val="dk2"/>
                </a:solidFill>
              </a:rPr>
              <a:t>Alamat:</a:t>
            </a:r>
            <a:r>
              <a:rPr lang="en" sz="1400"/>
              <a:t> Jl. Kiara Sari 3 No.11</a:t>
            </a:r>
            <a:endParaRPr sz="1400"/>
          </a:p>
          <a:p>
            <a:pPr indent="0" lvl="0" marL="0" rtl="0" algn="l">
              <a:lnSpc>
                <a:spcPct val="110000"/>
              </a:lnSpc>
              <a:spcBef>
                <a:spcPts val="0"/>
              </a:spcBef>
              <a:spcAft>
                <a:spcPts val="0"/>
              </a:spcAft>
              <a:buNone/>
            </a:pPr>
            <a:r>
              <a:rPr lang="en" sz="1400">
                <a:solidFill>
                  <a:schemeClr val="dk2"/>
                </a:solidFill>
              </a:rPr>
              <a:t>Media Sosial:</a:t>
            </a:r>
            <a:r>
              <a:rPr lang="en" sz="1400"/>
              <a:t> @dityarachs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51" name="Google Shape;1151;p48"/>
          <p:cNvSpPr txBox="1"/>
          <p:nvPr>
            <p:ph idx="4294967295" type="title"/>
          </p:nvPr>
        </p:nvSpPr>
        <p:spPr>
          <a:xfrm>
            <a:off x="839925" y="3131400"/>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Daftar keahlian</a:t>
            </a:r>
            <a:endParaRPr sz="2000">
              <a:solidFill>
                <a:schemeClr val="dk2"/>
              </a:solidFill>
            </a:endParaRPr>
          </a:p>
        </p:txBody>
      </p:sp>
      <p:sp>
        <p:nvSpPr>
          <p:cNvPr id="1152" name="Google Shape;1152;p48"/>
          <p:cNvSpPr txBox="1"/>
          <p:nvPr>
            <p:ph idx="4294967295" type="subTitle"/>
          </p:nvPr>
        </p:nvSpPr>
        <p:spPr>
          <a:xfrm>
            <a:off x="839925" y="3999850"/>
            <a:ext cx="2174700" cy="572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Python</a:t>
            </a:r>
            <a:endParaRPr sz="1400"/>
          </a:p>
          <a:p>
            <a:pPr indent="-317500" lvl="0" marL="457200" rtl="0" algn="l">
              <a:lnSpc>
                <a:spcPct val="110000"/>
              </a:lnSpc>
              <a:spcBef>
                <a:spcPts val="0"/>
              </a:spcBef>
              <a:spcAft>
                <a:spcPts val="0"/>
              </a:spcAft>
              <a:buSzPts val="1400"/>
              <a:buChar char="-"/>
            </a:pPr>
            <a:r>
              <a:rPr lang="en" sz="1400"/>
              <a:t>Tableau</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53" name="Google Shape;1153;p48"/>
          <p:cNvSpPr txBox="1"/>
          <p:nvPr>
            <p:ph idx="4294967295" type="title"/>
          </p:nvPr>
        </p:nvSpPr>
        <p:spPr>
          <a:xfrm>
            <a:off x="3199725" y="276687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Sekolah</a:t>
            </a:r>
            <a:endParaRPr sz="2000">
              <a:solidFill>
                <a:schemeClr val="dk2"/>
              </a:solidFill>
            </a:endParaRPr>
          </a:p>
        </p:txBody>
      </p:sp>
      <p:sp>
        <p:nvSpPr>
          <p:cNvPr id="1154" name="Google Shape;1154;p48"/>
          <p:cNvSpPr txBox="1"/>
          <p:nvPr>
            <p:ph idx="4294967295" type="subTitle"/>
          </p:nvPr>
        </p:nvSpPr>
        <p:spPr>
          <a:xfrm>
            <a:off x="3199725" y="3271625"/>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S</a:t>
            </a:r>
            <a:r>
              <a:rPr lang="en" sz="1400"/>
              <a:t>D Arrafi Bandung (2012-2017</a:t>
            </a:r>
            <a:r>
              <a:rPr lang="en" sz="1400"/>
              <a:t>)</a:t>
            </a:r>
            <a:endParaRPr sz="1400"/>
          </a:p>
          <a:p>
            <a:pPr indent="-317500" lvl="0" marL="457200" rtl="0" algn="l">
              <a:lnSpc>
                <a:spcPct val="110000"/>
              </a:lnSpc>
              <a:spcBef>
                <a:spcPts val="0"/>
              </a:spcBef>
              <a:spcAft>
                <a:spcPts val="0"/>
              </a:spcAft>
              <a:buSzPts val="1400"/>
              <a:buChar char="-"/>
            </a:pPr>
            <a:r>
              <a:rPr lang="en" sz="1400"/>
              <a:t>SMPN 30 Bandung (2017-2020)</a:t>
            </a:r>
            <a:endParaRPr sz="1400"/>
          </a:p>
          <a:p>
            <a:pPr indent="-317500" lvl="0" marL="457200" rtl="0" algn="l">
              <a:lnSpc>
                <a:spcPct val="110000"/>
              </a:lnSpc>
              <a:spcBef>
                <a:spcPts val="0"/>
              </a:spcBef>
              <a:spcAft>
                <a:spcPts val="0"/>
              </a:spcAft>
              <a:buSzPts val="1400"/>
              <a:buChar char="-"/>
            </a:pPr>
            <a:r>
              <a:rPr lang="en" sz="1400"/>
              <a:t>SMKN 4 Bandung (2020-sekarang)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55" name="Google Shape;1155;p48"/>
          <p:cNvSpPr txBox="1"/>
          <p:nvPr>
            <p:ph idx="4294967295" type="title"/>
          </p:nvPr>
        </p:nvSpPr>
        <p:spPr>
          <a:xfrm>
            <a:off x="3199725" y="3999850"/>
            <a:ext cx="348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Bekerja / Project</a:t>
            </a:r>
            <a:endParaRPr sz="2000">
              <a:solidFill>
                <a:schemeClr val="dk2"/>
              </a:solidFill>
            </a:endParaRPr>
          </a:p>
        </p:txBody>
      </p:sp>
      <p:pic>
        <p:nvPicPr>
          <p:cNvPr id="1156" name="Google Shape;1156;p48"/>
          <p:cNvPicPr preferRelativeResize="0"/>
          <p:nvPr/>
        </p:nvPicPr>
        <p:blipFill rotWithShape="1">
          <a:blip r:embed="rId4">
            <a:alphaModFix/>
          </a:blip>
          <a:srcRect b="27926" l="3557" r="3557" t="14303"/>
          <a:stretch/>
        </p:blipFill>
        <p:spPr>
          <a:xfrm>
            <a:off x="779925" y="859250"/>
            <a:ext cx="2018700" cy="2091300"/>
          </a:xfrm>
          <a:prstGeom prst="ellipse">
            <a:avLst/>
          </a:prstGeom>
          <a:noFill/>
          <a:ln>
            <a:noFill/>
          </a:ln>
        </p:spPr>
      </p:pic>
      <p:sp>
        <p:nvSpPr>
          <p:cNvPr id="1157" name="Google Shape;1157;p48"/>
          <p:cNvSpPr txBox="1"/>
          <p:nvPr>
            <p:ph idx="4294967295" type="subTitle"/>
          </p:nvPr>
        </p:nvSpPr>
        <p:spPr>
          <a:xfrm>
            <a:off x="3199725" y="4265550"/>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KKSI AI</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58" name="Google Shape;115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49"/>
          <p:cNvSpPr txBox="1"/>
          <p:nvPr>
            <p:ph type="title"/>
          </p:nvPr>
        </p:nvSpPr>
        <p:spPr>
          <a:xfrm>
            <a:off x="719925" y="297900"/>
            <a:ext cx="7704000" cy="572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Raka iskandar</a:t>
            </a:r>
            <a:endParaRPr/>
          </a:p>
        </p:txBody>
      </p:sp>
      <p:sp>
        <p:nvSpPr>
          <p:cNvPr id="1164" name="Google Shape;1164;p49"/>
          <p:cNvSpPr/>
          <p:nvPr/>
        </p:nvSpPr>
        <p:spPr>
          <a:xfrm>
            <a:off x="839925" y="1051650"/>
            <a:ext cx="1898700" cy="1898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9"/>
          <p:cNvSpPr txBox="1"/>
          <p:nvPr>
            <p:ph idx="4294967295" type="title"/>
          </p:nvPr>
        </p:nvSpPr>
        <p:spPr>
          <a:xfrm>
            <a:off x="3199725" y="83962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Data diri</a:t>
            </a:r>
            <a:endParaRPr sz="2000">
              <a:solidFill>
                <a:schemeClr val="dk2"/>
              </a:solidFill>
            </a:endParaRPr>
          </a:p>
        </p:txBody>
      </p:sp>
      <p:sp>
        <p:nvSpPr>
          <p:cNvPr id="1166" name="Google Shape;1166;p49"/>
          <p:cNvSpPr txBox="1"/>
          <p:nvPr>
            <p:ph idx="4294967295" type="subTitle"/>
          </p:nvPr>
        </p:nvSpPr>
        <p:spPr>
          <a:xfrm>
            <a:off x="3199725" y="1565275"/>
            <a:ext cx="5224200" cy="1160700"/>
          </a:xfrm>
          <a:prstGeom prst="rect">
            <a:avLst/>
          </a:prstGeom>
        </p:spPr>
        <p:txBody>
          <a:bodyPr anchorCtr="0" anchor="ctr" bIns="0" lIns="0" spcFirstLastPara="1" rIns="0" wrap="square" tIns="0">
            <a:noAutofit/>
          </a:bodyPr>
          <a:lstStyle/>
          <a:p>
            <a:pPr indent="0" lvl="0" marL="0" rtl="0" algn="l">
              <a:lnSpc>
                <a:spcPct val="110000"/>
              </a:lnSpc>
              <a:spcBef>
                <a:spcPts val="0"/>
              </a:spcBef>
              <a:spcAft>
                <a:spcPts val="0"/>
              </a:spcAft>
              <a:buNone/>
            </a:pPr>
            <a:r>
              <a:rPr lang="en" sz="1400">
                <a:solidFill>
                  <a:schemeClr val="dk2"/>
                </a:solidFill>
              </a:rPr>
              <a:t>Tempat Tanggal Lahir:</a:t>
            </a:r>
            <a:r>
              <a:rPr lang="en" sz="1400"/>
              <a:t> Bandung, 31 Agustus 2004</a:t>
            </a:r>
            <a:endParaRPr sz="1400"/>
          </a:p>
          <a:p>
            <a:pPr indent="0" lvl="0" marL="0" rtl="0" algn="l">
              <a:lnSpc>
                <a:spcPct val="110000"/>
              </a:lnSpc>
              <a:spcBef>
                <a:spcPts val="0"/>
              </a:spcBef>
              <a:spcAft>
                <a:spcPts val="0"/>
              </a:spcAft>
              <a:buNone/>
            </a:pPr>
            <a:r>
              <a:rPr lang="en" sz="1400">
                <a:solidFill>
                  <a:schemeClr val="dk2"/>
                </a:solidFill>
              </a:rPr>
              <a:t>Email:</a:t>
            </a:r>
            <a:r>
              <a:rPr lang="en" sz="1400"/>
              <a:t> 2021118587.siswa@smkn4bdg.sch.id</a:t>
            </a:r>
            <a:endParaRPr sz="1400"/>
          </a:p>
          <a:p>
            <a:pPr indent="0" lvl="0" marL="0" rtl="0" algn="l">
              <a:lnSpc>
                <a:spcPct val="110000"/>
              </a:lnSpc>
              <a:spcBef>
                <a:spcPts val="0"/>
              </a:spcBef>
              <a:spcAft>
                <a:spcPts val="0"/>
              </a:spcAft>
              <a:buNone/>
            </a:pPr>
            <a:r>
              <a:rPr lang="en" sz="1400">
                <a:solidFill>
                  <a:schemeClr val="dk2"/>
                </a:solidFill>
              </a:rPr>
              <a:t>No Telepon:</a:t>
            </a:r>
            <a:r>
              <a:rPr lang="en" sz="1400"/>
              <a:t> 083820002958</a:t>
            </a:r>
            <a:endParaRPr sz="1400"/>
          </a:p>
          <a:p>
            <a:pPr indent="0" lvl="0" marL="0" rtl="0" algn="l">
              <a:lnSpc>
                <a:spcPct val="110000"/>
              </a:lnSpc>
              <a:spcBef>
                <a:spcPts val="0"/>
              </a:spcBef>
              <a:spcAft>
                <a:spcPts val="0"/>
              </a:spcAft>
              <a:buNone/>
            </a:pPr>
            <a:r>
              <a:rPr lang="en" sz="1400">
                <a:solidFill>
                  <a:schemeClr val="dk2"/>
                </a:solidFill>
              </a:rPr>
              <a:t>Alamat:</a:t>
            </a:r>
            <a:r>
              <a:rPr lang="en" sz="1400"/>
              <a:t> Jalan Batununggal no 58,GG Batuberkah,Bandung 40266</a:t>
            </a:r>
            <a:endParaRPr sz="1400"/>
          </a:p>
          <a:p>
            <a:pPr indent="0" lvl="0" marL="0" rtl="0" algn="l">
              <a:lnSpc>
                <a:spcPct val="110000"/>
              </a:lnSpc>
              <a:spcBef>
                <a:spcPts val="0"/>
              </a:spcBef>
              <a:spcAft>
                <a:spcPts val="0"/>
              </a:spcAft>
              <a:buNone/>
            </a:pPr>
            <a:r>
              <a:rPr lang="en" sz="1400">
                <a:solidFill>
                  <a:schemeClr val="dk2"/>
                </a:solidFill>
              </a:rPr>
              <a:t>Media Sosial:</a:t>
            </a:r>
            <a:r>
              <a:rPr lang="en" sz="1400"/>
              <a:t> @rakaaaisk</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67" name="Google Shape;1167;p49"/>
          <p:cNvSpPr txBox="1"/>
          <p:nvPr>
            <p:ph idx="4294967295" type="title"/>
          </p:nvPr>
        </p:nvSpPr>
        <p:spPr>
          <a:xfrm>
            <a:off x="839925" y="3131400"/>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Daftar keahlian</a:t>
            </a:r>
            <a:endParaRPr sz="2000">
              <a:solidFill>
                <a:schemeClr val="dk2"/>
              </a:solidFill>
            </a:endParaRPr>
          </a:p>
        </p:txBody>
      </p:sp>
      <p:sp>
        <p:nvSpPr>
          <p:cNvPr id="1168" name="Google Shape;1168;p49"/>
          <p:cNvSpPr txBox="1"/>
          <p:nvPr>
            <p:ph idx="4294967295" type="subTitle"/>
          </p:nvPr>
        </p:nvSpPr>
        <p:spPr>
          <a:xfrm>
            <a:off x="839925" y="3923650"/>
            <a:ext cx="2174700" cy="572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Python</a:t>
            </a:r>
            <a:endParaRPr sz="1400"/>
          </a:p>
          <a:p>
            <a:pPr indent="-317500" lvl="0" marL="457200" rtl="0" algn="l">
              <a:lnSpc>
                <a:spcPct val="110000"/>
              </a:lnSpc>
              <a:spcBef>
                <a:spcPts val="0"/>
              </a:spcBef>
              <a:spcAft>
                <a:spcPts val="0"/>
              </a:spcAft>
              <a:buSzPts val="1400"/>
              <a:buChar char="-"/>
            </a:pPr>
            <a:r>
              <a:rPr lang="en" sz="1400"/>
              <a:t>Pandas</a:t>
            </a:r>
            <a:endParaRPr sz="1400"/>
          </a:p>
          <a:p>
            <a:pPr indent="-317500" lvl="0" marL="457200" rtl="0" algn="l">
              <a:lnSpc>
                <a:spcPct val="110000"/>
              </a:lnSpc>
              <a:spcBef>
                <a:spcPts val="0"/>
              </a:spcBef>
              <a:spcAft>
                <a:spcPts val="0"/>
              </a:spcAft>
              <a:buSzPts val="1400"/>
              <a:buChar char="-"/>
            </a:pPr>
            <a:r>
              <a:rPr lang="en" sz="1400"/>
              <a:t>Java</a:t>
            </a:r>
            <a:endParaRPr sz="1400"/>
          </a:p>
          <a:p>
            <a:pPr indent="-317500" lvl="0" marL="457200" rtl="0" algn="l">
              <a:lnSpc>
                <a:spcPct val="110000"/>
              </a:lnSpc>
              <a:spcBef>
                <a:spcPts val="0"/>
              </a:spcBef>
              <a:spcAft>
                <a:spcPts val="0"/>
              </a:spcAft>
              <a:buSzPts val="1400"/>
              <a:buChar char="-"/>
            </a:pPr>
            <a:r>
              <a:rPr lang="en" sz="1400"/>
              <a:t>Tableau</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69" name="Google Shape;1169;p49"/>
          <p:cNvSpPr txBox="1"/>
          <p:nvPr>
            <p:ph idx="4294967295" type="title"/>
          </p:nvPr>
        </p:nvSpPr>
        <p:spPr>
          <a:xfrm>
            <a:off x="3199725" y="2690675"/>
            <a:ext cx="207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Sekolah</a:t>
            </a:r>
            <a:endParaRPr sz="2000">
              <a:solidFill>
                <a:schemeClr val="dk2"/>
              </a:solidFill>
            </a:endParaRPr>
          </a:p>
        </p:txBody>
      </p:sp>
      <p:sp>
        <p:nvSpPr>
          <p:cNvPr id="1170" name="Google Shape;1170;p49"/>
          <p:cNvSpPr txBox="1"/>
          <p:nvPr>
            <p:ph idx="4294967295" type="subTitle"/>
          </p:nvPr>
        </p:nvSpPr>
        <p:spPr>
          <a:xfrm>
            <a:off x="3199725" y="3195425"/>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SDN 119 Cijagra (2011-2017)</a:t>
            </a:r>
            <a:endParaRPr sz="1400"/>
          </a:p>
          <a:p>
            <a:pPr indent="-317500" lvl="0" marL="457200" rtl="0" algn="l">
              <a:lnSpc>
                <a:spcPct val="110000"/>
              </a:lnSpc>
              <a:spcBef>
                <a:spcPts val="0"/>
              </a:spcBef>
              <a:spcAft>
                <a:spcPts val="0"/>
              </a:spcAft>
              <a:buSzPts val="1400"/>
              <a:buChar char="-"/>
            </a:pPr>
            <a:r>
              <a:rPr lang="en" sz="1400"/>
              <a:t>SMPN 34 Bandung (2017-2020)</a:t>
            </a:r>
            <a:endParaRPr sz="1400"/>
          </a:p>
          <a:p>
            <a:pPr indent="-317500" lvl="0" marL="457200" rtl="0" algn="l">
              <a:lnSpc>
                <a:spcPct val="110000"/>
              </a:lnSpc>
              <a:spcBef>
                <a:spcPts val="0"/>
              </a:spcBef>
              <a:spcAft>
                <a:spcPts val="0"/>
              </a:spcAft>
              <a:buSzPts val="1400"/>
              <a:buChar char="-"/>
            </a:pPr>
            <a:r>
              <a:rPr lang="en" sz="1400"/>
              <a:t>SMKN 4 Bandung (2020-sekarang)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1171" name="Google Shape;1171;p49"/>
          <p:cNvSpPr txBox="1"/>
          <p:nvPr>
            <p:ph idx="4294967295" type="title"/>
          </p:nvPr>
        </p:nvSpPr>
        <p:spPr>
          <a:xfrm>
            <a:off x="3199725" y="3923650"/>
            <a:ext cx="3485700" cy="484800"/>
          </a:xfrm>
          <a:prstGeom prst="rect">
            <a:avLst/>
          </a:prstGeom>
          <a:solidFill>
            <a:schemeClr val="lt1"/>
          </a:solidFill>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dk2"/>
                </a:solidFill>
              </a:rPr>
              <a:t>Pengalaman Bekerja / Project</a:t>
            </a:r>
            <a:endParaRPr sz="2000">
              <a:solidFill>
                <a:schemeClr val="dk2"/>
              </a:solidFill>
            </a:endParaRPr>
          </a:p>
        </p:txBody>
      </p:sp>
      <p:sp>
        <p:nvSpPr>
          <p:cNvPr id="1172" name="Google Shape;1172;p49"/>
          <p:cNvSpPr txBox="1"/>
          <p:nvPr>
            <p:ph idx="4294967295" type="subTitle"/>
          </p:nvPr>
        </p:nvSpPr>
        <p:spPr>
          <a:xfrm>
            <a:off x="3199725" y="4389325"/>
            <a:ext cx="5224200" cy="1160700"/>
          </a:xfrm>
          <a:prstGeom prst="rect">
            <a:avLst/>
          </a:prstGeom>
        </p:spPr>
        <p:txBody>
          <a:bodyPr anchorCtr="0" anchor="ctr" bIns="0" lIns="0" spcFirstLastPara="1" rIns="0" wrap="square" tIns="0">
            <a:noAutofit/>
          </a:bodyPr>
          <a:lstStyle/>
          <a:p>
            <a:pPr indent="-317500" lvl="0" marL="457200" rtl="0" algn="l">
              <a:lnSpc>
                <a:spcPct val="110000"/>
              </a:lnSpc>
              <a:spcBef>
                <a:spcPts val="0"/>
              </a:spcBef>
              <a:spcAft>
                <a:spcPts val="0"/>
              </a:spcAft>
              <a:buSzPts val="1400"/>
              <a:buChar char="-"/>
            </a:pPr>
            <a:r>
              <a:rPr lang="en" sz="1400"/>
              <a:t>Instruktur Ekstrakulikuler ORBIT Divisi Desktop Programming</a:t>
            </a:r>
            <a:endParaRPr sz="1400"/>
          </a:p>
          <a:p>
            <a:pPr indent="-317500" lvl="0" marL="457200" rtl="0" algn="l">
              <a:lnSpc>
                <a:spcPct val="110000"/>
              </a:lnSpc>
              <a:spcBef>
                <a:spcPts val="0"/>
              </a:spcBef>
              <a:spcAft>
                <a:spcPts val="0"/>
              </a:spcAft>
              <a:buSzPts val="1400"/>
              <a:buChar char="-"/>
            </a:pPr>
            <a:r>
              <a:rPr lang="en" sz="1400"/>
              <a:t>Organisasi Siswa Intra Sekolah (2017-2019 dan 2020-sekarang)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pic>
        <p:nvPicPr>
          <p:cNvPr id="1173" name="Google Shape;1173;p49"/>
          <p:cNvPicPr preferRelativeResize="0"/>
          <p:nvPr/>
        </p:nvPicPr>
        <p:blipFill rotWithShape="1">
          <a:blip r:embed="rId3">
            <a:alphaModFix/>
          </a:blip>
          <a:srcRect b="14372" l="8525" r="0" t="14372"/>
          <a:stretch/>
        </p:blipFill>
        <p:spPr>
          <a:xfrm>
            <a:off x="839925" y="1015050"/>
            <a:ext cx="1898700" cy="1971900"/>
          </a:xfrm>
          <a:prstGeom prst="ellipse">
            <a:avLst/>
          </a:prstGeom>
          <a:noFill/>
          <a:ln>
            <a:noFill/>
          </a:ln>
        </p:spPr>
      </p:pic>
      <p:sp>
        <p:nvSpPr>
          <p:cNvPr id="1174" name="Google Shape;117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0"/>
          <p:cNvSpPr/>
          <p:nvPr/>
        </p:nvSpPr>
        <p:spPr>
          <a:xfrm>
            <a:off x="6142823" y="447493"/>
            <a:ext cx="160131" cy="74943"/>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0"/>
          <p:cNvSpPr/>
          <p:nvPr/>
        </p:nvSpPr>
        <p:spPr>
          <a:xfrm>
            <a:off x="6139442" y="442967"/>
            <a:ext cx="168038" cy="84044"/>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0"/>
          <p:cNvSpPr/>
          <p:nvPr/>
        </p:nvSpPr>
        <p:spPr>
          <a:xfrm>
            <a:off x="6143967" y="629107"/>
            <a:ext cx="157843" cy="157843"/>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0"/>
          <p:cNvSpPr/>
          <p:nvPr/>
        </p:nvSpPr>
        <p:spPr>
          <a:xfrm>
            <a:off x="6140585" y="625725"/>
            <a:ext cx="165750" cy="165750"/>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0"/>
          <p:cNvSpPr/>
          <p:nvPr/>
        </p:nvSpPr>
        <p:spPr>
          <a:xfrm>
            <a:off x="6218909" y="-106450"/>
            <a:ext cx="50" cy="553992"/>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0"/>
          <p:cNvSpPr/>
          <p:nvPr/>
        </p:nvSpPr>
        <p:spPr>
          <a:xfrm>
            <a:off x="6214334" y="-106450"/>
            <a:ext cx="8007" cy="553992"/>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0"/>
          <p:cNvSpPr/>
          <p:nvPr/>
        </p:nvSpPr>
        <p:spPr>
          <a:xfrm>
            <a:off x="5986225" y="476982"/>
            <a:ext cx="474474" cy="239002"/>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0"/>
          <p:cNvSpPr/>
          <p:nvPr/>
        </p:nvSpPr>
        <p:spPr>
          <a:xfrm>
            <a:off x="5981650" y="473601"/>
            <a:ext cx="482480" cy="24636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0"/>
          <p:cNvSpPr/>
          <p:nvPr/>
        </p:nvSpPr>
        <p:spPr>
          <a:xfrm>
            <a:off x="7124665" y="597063"/>
            <a:ext cx="203367" cy="95178"/>
          </a:xfrm>
          <a:custGeom>
            <a:rect b="b" l="l" r="r" t="t"/>
            <a:pathLst>
              <a:path extrusionOk="0" h="1507" w="3220">
                <a:moveTo>
                  <a:pt x="777" y="0"/>
                </a:moveTo>
                <a:cubicBezTo>
                  <a:pt x="343" y="0"/>
                  <a:pt x="1" y="343"/>
                  <a:pt x="1" y="754"/>
                </a:cubicBezTo>
                <a:cubicBezTo>
                  <a:pt x="1" y="1187"/>
                  <a:pt x="343" y="1507"/>
                  <a:pt x="777" y="1507"/>
                </a:cubicBezTo>
                <a:lnTo>
                  <a:pt x="2466" y="1507"/>
                </a:lnTo>
                <a:cubicBezTo>
                  <a:pt x="2877" y="1507"/>
                  <a:pt x="3219" y="1187"/>
                  <a:pt x="3219" y="754"/>
                </a:cubicBezTo>
                <a:cubicBezTo>
                  <a:pt x="3219" y="343"/>
                  <a:pt x="287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0"/>
          <p:cNvSpPr/>
          <p:nvPr/>
        </p:nvSpPr>
        <p:spPr>
          <a:xfrm>
            <a:off x="7120370" y="591316"/>
            <a:ext cx="213409" cy="106736"/>
          </a:xfrm>
          <a:custGeom>
            <a:rect b="b" l="l" r="r" t="t"/>
            <a:pathLst>
              <a:path extrusionOk="0" h="1690" w="3379">
                <a:moveTo>
                  <a:pt x="2534" y="160"/>
                </a:moveTo>
                <a:cubicBezTo>
                  <a:pt x="2899" y="160"/>
                  <a:pt x="3219" y="457"/>
                  <a:pt x="3219" y="845"/>
                </a:cubicBezTo>
                <a:cubicBezTo>
                  <a:pt x="3219" y="1233"/>
                  <a:pt x="2899" y="1529"/>
                  <a:pt x="2534" y="1529"/>
                </a:cubicBezTo>
                <a:lnTo>
                  <a:pt x="845" y="1529"/>
                </a:lnTo>
                <a:cubicBezTo>
                  <a:pt x="457" y="1529"/>
                  <a:pt x="160" y="1233"/>
                  <a:pt x="160" y="845"/>
                </a:cubicBezTo>
                <a:cubicBezTo>
                  <a:pt x="160" y="457"/>
                  <a:pt x="457" y="160"/>
                  <a:pt x="845" y="160"/>
                </a:cubicBezTo>
                <a:close/>
                <a:moveTo>
                  <a:pt x="845" y="0"/>
                </a:moveTo>
                <a:cubicBezTo>
                  <a:pt x="366" y="0"/>
                  <a:pt x="0" y="388"/>
                  <a:pt x="0" y="845"/>
                </a:cubicBezTo>
                <a:cubicBezTo>
                  <a:pt x="0" y="1301"/>
                  <a:pt x="366" y="1689"/>
                  <a:pt x="845" y="1689"/>
                </a:cubicBezTo>
                <a:lnTo>
                  <a:pt x="2534" y="1689"/>
                </a:lnTo>
                <a:cubicBezTo>
                  <a:pt x="2991" y="1689"/>
                  <a:pt x="3379" y="1301"/>
                  <a:pt x="3379" y="845"/>
                </a:cubicBezTo>
                <a:cubicBezTo>
                  <a:pt x="3379" y="388"/>
                  <a:pt x="2991" y="0"/>
                  <a:pt x="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0"/>
          <p:cNvSpPr/>
          <p:nvPr/>
        </p:nvSpPr>
        <p:spPr>
          <a:xfrm>
            <a:off x="7126117" y="827715"/>
            <a:ext cx="200462" cy="200462"/>
          </a:xfrm>
          <a:custGeom>
            <a:rect b="b" l="l" r="r" t="t"/>
            <a:pathLst>
              <a:path extrusionOk="0" h="3174" w="3174">
                <a:moveTo>
                  <a:pt x="1598" y="1"/>
                </a:moveTo>
                <a:cubicBezTo>
                  <a:pt x="708" y="1"/>
                  <a:pt x="1" y="708"/>
                  <a:pt x="1" y="1598"/>
                </a:cubicBezTo>
                <a:cubicBezTo>
                  <a:pt x="1" y="2466"/>
                  <a:pt x="708" y="3173"/>
                  <a:pt x="1598" y="3173"/>
                </a:cubicBezTo>
                <a:cubicBezTo>
                  <a:pt x="2466" y="3173"/>
                  <a:pt x="3173" y="2466"/>
                  <a:pt x="3173" y="1598"/>
                </a:cubicBezTo>
                <a:cubicBezTo>
                  <a:pt x="3173" y="708"/>
                  <a:pt x="2466" y="1"/>
                  <a:pt x="15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0"/>
          <p:cNvSpPr/>
          <p:nvPr/>
        </p:nvSpPr>
        <p:spPr>
          <a:xfrm>
            <a:off x="7328923" y="803445"/>
            <a:ext cx="210504" cy="210504"/>
          </a:xfrm>
          <a:custGeom>
            <a:rect b="b" l="l" r="r" t="t"/>
            <a:pathLst>
              <a:path extrusionOk="0" h="3333" w="3333">
                <a:moveTo>
                  <a:pt x="1666" y="137"/>
                </a:moveTo>
                <a:cubicBezTo>
                  <a:pt x="2488" y="137"/>
                  <a:pt x="3173" y="822"/>
                  <a:pt x="3173" y="1666"/>
                </a:cubicBezTo>
                <a:cubicBezTo>
                  <a:pt x="3173" y="2488"/>
                  <a:pt x="2488" y="3173"/>
                  <a:pt x="1666" y="3173"/>
                </a:cubicBezTo>
                <a:cubicBezTo>
                  <a:pt x="822" y="3173"/>
                  <a:pt x="160" y="2488"/>
                  <a:pt x="160" y="1666"/>
                </a:cubicBezTo>
                <a:cubicBezTo>
                  <a:pt x="160" y="822"/>
                  <a:pt x="822" y="137"/>
                  <a:pt x="1666" y="137"/>
                </a:cubicBezTo>
                <a:close/>
                <a:moveTo>
                  <a:pt x="1666" y="0"/>
                </a:moveTo>
                <a:cubicBezTo>
                  <a:pt x="753" y="0"/>
                  <a:pt x="0" y="730"/>
                  <a:pt x="0" y="1666"/>
                </a:cubicBezTo>
                <a:cubicBezTo>
                  <a:pt x="0" y="2579"/>
                  <a:pt x="753" y="3333"/>
                  <a:pt x="1666" y="3333"/>
                </a:cubicBezTo>
                <a:cubicBezTo>
                  <a:pt x="2580" y="3333"/>
                  <a:pt x="3333" y="2579"/>
                  <a:pt x="3333" y="1666"/>
                </a:cubicBezTo>
                <a:cubicBezTo>
                  <a:pt x="3333" y="730"/>
                  <a:pt x="2580" y="0"/>
                  <a:pt x="16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0"/>
          <p:cNvSpPr/>
          <p:nvPr/>
        </p:nvSpPr>
        <p:spPr>
          <a:xfrm>
            <a:off x="7221294" y="-106450"/>
            <a:ext cx="63" cy="703575"/>
          </a:xfrm>
          <a:custGeom>
            <a:rect b="b" l="l" r="r" t="t"/>
            <a:pathLst>
              <a:path extrusionOk="0" h="11140" w="1">
                <a:moveTo>
                  <a:pt x="0" y="11139"/>
                </a:moveTo>
                <a:lnTo>
                  <a:pt x="0" y="1"/>
                </a:lnTo>
              </a:path>
            </a:pathLst>
          </a:custGeom>
          <a:solidFill>
            <a:srgbClr val="F6EE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0"/>
          <p:cNvSpPr/>
          <p:nvPr/>
        </p:nvSpPr>
        <p:spPr>
          <a:xfrm>
            <a:off x="7215484" y="-106450"/>
            <a:ext cx="10168" cy="703575"/>
          </a:xfrm>
          <a:custGeom>
            <a:rect b="b" l="l" r="r" t="t"/>
            <a:pathLst>
              <a:path extrusionOk="0" h="11140" w="161">
                <a:moveTo>
                  <a:pt x="1" y="1"/>
                </a:moveTo>
                <a:lnTo>
                  <a:pt x="1" y="11139"/>
                </a:lnTo>
                <a:lnTo>
                  <a:pt x="161" y="11139"/>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0"/>
          <p:cNvSpPr/>
          <p:nvPr/>
        </p:nvSpPr>
        <p:spPr>
          <a:xfrm>
            <a:off x="6925785" y="634516"/>
            <a:ext cx="602586" cy="303535"/>
          </a:xfrm>
          <a:custGeom>
            <a:rect b="b" l="l" r="r" t="t"/>
            <a:pathLst>
              <a:path extrusionOk="0" h="4806" w="9541">
                <a:moveTo>
                  <a:pt x="4770" y="1"/>
                </a:moveTo>
                <a:cubicBezTo>
                  <a:pt x="2123" y="1"/>
                  <a:pt x="0" y="2147"/>
                  <a:pt x="0" y="4771"/>
                </a:cubicBezTo>
                <a:cubicBezTo>
                  <a:pt x="0" y="4794"/>
                  <a:pt x="2385" y="4806"/>
                  <a:pt x="4770" y="4806"/>
                </a:cubicBezTo>
                <a:cubicBezTo>
                  <a:pt x="7156" y="4806"/>
                  <a:pt x="9541" y="4794"/>
                  <a:pt x="9541" y="4771"/>
                </a:cubicBezTo>
                <a:cubicBezTo>
                  <a:pt x="9541" y="2147"/>
                  <a:pt x="7395" y="1"/>
                  <a:pt x="4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0"/>
          <p:cNvSpPr/>
          <p:nvPr/>
        </p:nvSpPr>
        <p:spPr>
          <a:xfrm>
            <a:off x="6919975" y="630221"/>
            <a:ext cx="612754" cy="312882"/>
          </a:xfrm>
          <a:custGeom>
            <a:rect b="b" l="l" r="r" t="t"/>
            <a:pathLst>
              <a:path extrusionOk="0" h="4954" w="9702">
                <a:moveTo>
                  <a:pt x="4862" y="137"/>
                </a:moveTo>
                <a:cubicBezTo>
                  <a:pt x="7419" y="137"/>
                  <a:pt x="9519" y="2215"/>
                  <a:pt x="9542" y="4771"/>
                </a:cubicBezTo>
                <a:cubicBezTo>
                  <a:pt x="9142" y="4782"/>
                  <a:pt x="6997" y="4788"/>
                  <a:pt x="4851" y="4788"/>
                </a:cubicBezTo>
                <a:cubicBezTo>
                  <a:pt x="2706" y="4788"/>
                  <a:pt x="560" y="4782"/>
                  <a:pt x="160" y="4771"/>
                </a:cubicBezTo>
                <a:cubicBezTo>
                  <a:pt x="206" y="2215"/>
                  <a:pt x="2283" y="137"/>
                  <a:pt x="4862" y="137"/>
                </a:cubicBezTo>
                <a:close/>
                <a:moveTo>
                  <a:pt x="4862" y="0"/>
                </a:moveTo>
                <a:cubicBezTo>
                  <a:pt x="2192" y="0"/>
                  <a:pt x="1" y="2169"/>
                  <a:pt x="1" y="4839"/>
                </a:cubicBezTo>
                <a:cubicBezTo>
                  <a:pt x="1" y="4931"/>
                  <a:pt x="1" y="4931"/>
                  <a:pt x="1553" y="4931"/>
                </a:cubicBezTo>
                <a:cubicBezTo>
                  <a:pt x="2443" y="4954"/>
                  <a:pt x="3607" y="4954"/>
                  <a:pt x="4794" y="4954"/>
                </a:cubicBezTo>
                <a:cubicBezTo>
                  <a:pt x="6004" y="4954"/>
                  <a:pt x="7214" y="4954"/>
                  <a:pt x="8104" y="4931"/>
                </a:cubicBezTo>
                <a:cubicBezTo>
                  <a:pt x="9701" y="4931"/>
                  <a:pt x="9701" y="4931"/>
                  <a:pt x="9701" y="4839"/>
                </a:cubicBezTo>
                <a:cubicBezTo>
                  <a:pt x="9701" y="2169"/>
                  <a:pt x="7533" y="0"/>
                  <a:pt x="48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0"/>
          <p:cNvSpPr/>
          <p:nvPr/>
        </p:nvSpPr>
        <p:spPr>
          <a:xfrm flipH="1" rot="-5400000">
            <a:off x="933819" y="4369684"/>
            <a:ext cx="251003" cy="252401"/>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50"/>
          <p:cNvGrpSpPr/>
          <p:nvPr/>
        </p:nvGrpSpPr>
        <p:grpSpPr>
          <a:xfrm>
            <a:off x="764225" y="618120"/>
            <a:ext cx="694747" cy="1081574"/>
            <a:chOff x="6053075" y="1494858"/>
            <a:chExt cx="694747" cy="1081574"/>
          </a:xfrm>
        </p:grpSpPr>
        <p:sp>
          <p:nvSpPr>
            <p:cNvPr id="1197" name="Google Shape;1197;p50"/>
            <p:cNvSpPr/>
            <p:nvPr/>
          </p:nvSpPr>
          <p:spPr>
            <a:xfrm flipH="1">
              <a:off x="6330947" y="2422446"/>
              <a:ext cx="150284" cy="148475"/>
            </a:xfrm>
            <a:custGeom>
              <a:rect b="b" l="l" r="r" t="t"/>
              <a:pathLst>
                <a:path extrusionOk="0" h="1805" w="1827">
                  <a:moveTo>
                    <a:pt x="936" y="0"/>
                  </a:moveTo>
                  <a:cubicBezTo>
                    <a:pt x="434" y="0"/>
                    <a:pt x="23" y="388"/>
                    <a:pt x="23" y="890"/>
                  </a:cubicBezTo>
                  <a:cubicBezTo>
                    <a:pt x="0" y="1392"/>
                    <a:pt x="411" y="1803"/>
                    <a:pt x="913" y="1803"/>
                  </a:cubicBezTo>
                  <a:cubicBezTo>
                    <a:pt x="927" y="1804"/>
                    <a:pt x="940" y="1804"/>
                    <a:pt x="953" y="1804"/>
                  </a:cubicBezTo>
                  <a:cubicBezTo>
                    <a:pt x="1437" y="1804"/>
                    <a:pt x="1826" y="1402"/>
                    <a:pt x="1826" y="913"/>
                  </a:cubicBezTo>
                  <a:cubicBezTo>
                    <a:pt x="1826" y="411"/>
                    <a:pt x="1438" y="0"/>
                    <a:pt x="9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0"/>
            <p:cNvSpPr/>
            <p:nvPr/>
          </p:nvSpPr>
          <p:spPr>
            <a:xfrm flipH="1">
              <a:off x="6327246" y="2418662"/>
              <a:ext cx="157770" cy="157770"/>
            </a:xfrm>
            <a:custGeom>
              <a:rect b="b" l="l" r="r" t="t"/>
              <a:pathLst>
                <a:path extrusionOk="0" h="1918" w="1918">
                  <a:moveTo>
                    <a:pt x="982" y="92"/>
                  </a:moveTo>
                  <a:cubicBezTo>
                    <a:pt x="1210" y="92"/>
                    <a:pt x="1416" y="183"/>
                    <a:pt x="1576" y="366"/>
                  </a:cubicBezTo>
                  <a:cubicBezTo>
                    <a:pt x="1735" y="525"/>
                    <a:pt x="1827" y="731"/>
                    <a:pt x="1827" y="959"/>
                  </a:cubicBezTo>
                  <a:cubicBezTo>
                    <a:pt x="1804" y="1416"/>
                    <a:pt x="1439" y="1804"/>
                    <a:pt x="959" y="1804"/>
                  </a:cubicBezTo>
                  <a:cubicBezTo>
                    <a:pt x="480" y="1804"/>
                    <a:pt x="115" y="1416"/>
                    <a:pt x="115" y="936"/>
                  </a:cubicBezTo>
                  <a:cubicBezTo>
                    <a:pt x="115" y="708"/>
                    <a:pt x="206" y="503"/>
                    <a:pt x="366" y="343"/>
                  </a:cubicBezTo>
                  <a:cubicBezTo>
                    <a:pt x="526" y="183"/>
                    <a:pt x="731" y="92"/>
                    <a:pt x="959" y="92"/>
                  </a:cubicBezTo>
                  <a:close/>
                  <a:moveTo>
                    <a:pt x="959" y="0"/>
                  </a:moveTo>
                  <a:cubicBezTo>
                    <a:pt x="708" y="0"/>
                    <a:pt x="480" y="92"/>
                    <a:pt x="297" y="274"/>
                  </a:cubicBezTo>
                  <a:cubicBezTo>
                    <a:pt x="115" y="457"/>
                    <a:pt x="1" y="685"/>
                    <a:pt x="1" y="936"/>
                  </a:cubicBezTo>
                  <a:cubicBezTo>
                    <a:pt x="1" y="1461"/>
                    <a:pt x="434" y="1895"/>
                    <a:pt x="959" y="1918"/>
                  </a:cubicBezTo>
                  <a:cubicBezTo>
                    <a:pt x="1484" y="1918"/>
                    <a:pt x="1918" y="1484"/>
                    <a:pt x="1918" y="959"/>
                  </a:cubicBezTo>
                  <a:cubicBezTo>
                    <a:pt x="1918" y="708"/>
                    <a:pt x="1827" y="457"/>
                    <a:pt x="1644" y="274"/>
                  </a:cubicBezTo>
                  <a:cubicBezTo>
                    <a:pt x="1461" y="92"/>
                    <a:pt x="1233" y="0"/>
                    <a:pt x="9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0"/>
            <p:cNvSpPr/>
            <p:nvPr/>
          </p:nvSpPr>
          <p:spPr>
            <a:xfrm flipH="1">
              <a:off x="6056859" y="1498642"/>
              <a:ext cx="685369" cy="891918"/>
            </a:xfrm>
            <a:custGeom>
              <a:rect b="b" l="l" r="r" t="t"/>
              <a:pathLst>
                <a:path extrusionOk="0" h="10843" w="8332">
                  <a:moveTo>
                    <a:pt x="4151" y="1"/>
                  </a:moveTo>
                  <a:cubicBezTo>
                    <a:pt x="4137" y="1"/>
                    <a:pt x="4123" y="1"/>
                    <a:pt x="4109" y="1"/>
                  </a:cubicBezTo>
                  <a:cubicBezTo>
                    <a:pt x="1895" y="47"/>
                    <a:pt x="92" y="1827"/>
                    <a:pt x="23" y="4041"/>
                  </a:cubicBezTo>
                  <a:cubicBezTo>
                    <a:pt x="0" y="5000"/>
                    <a:pt x="297" y="5867"/>
                    <a:pt x="799" y="6575"/>
                  </a:cubicBezTo>
                  <a:cubicBezTo>
                    <a:pt x="1621" y="7716"/>
                    <a:pt x="2100" y="9040"/>
                    <a:pt x="2146" y="10432"/>
                  </a:cubicBezTo>
                  <a:cubicBezTo>
                    <a:pt x="2169" y="10638"/>
                    <a:pt x="2351" y="10820"/>
                    <a:pt x="2557" y="10820"/>
                  </a:cubicBezTo>
                  <a:lnTo>
                    <a:pt x="5684" y="10843"/>
                  </a:lnTo>
                  <a:cubicBezTo>
                    <a:pt x="5889" y="10843"/>
                    <a:pt x="6049" y="10683"/>
                    <a:pt x="6049" y="10501"/>
                  </a:cubicBezTo>
                  <a:cubicBezTo>
                    <a:pt x="6140" y="9131"/>
                    <a:pt x="6643" y="7739"/>
                    <a:pt x="7487" y="6666"/>
                  </a:cubicBezTo>
                  <a:cubicBezTo>
                    <a:pt x="7989" y="5981"/>
                    <a:pt x="8309" y="5114"/>
                    <a:pt x="8309" y="4201"/>
                  </a:cubicBezTo>
                  <a:cubicBezTo>
                    <a:pt x="8332" y="1887"/>
                    <a:pt x="6460" y="1"/>
                    <a:pt x="41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0"/>
            <p:cNvSpPr/>
            <p:nvPr/>
          </p:nvSpPr>
          <p:spPr>
            <a:xfrm flipH="1">
              <a:off x="6053075" y="1494858"/>
              <a:ext cx="694747" cy="899486"/>
            </a:xfrm>
            <a:custGeom>
              <a:rect b="b" l="l" r="r" t="t"/>
              <a:pathLst>
                <a:path extrusionOk="0" h="10935" w="8446">
                  <a:moveTo>
                    <a:pt x="4246" y="115"/>
                  </a:moveTo>
                  <a:cubicBezTo>
                    <a:pt x="5318" y="115"/>
                    <a:pt x="6345" y="526"/>
                    <a:pt x="7122" y="1302"/>
                  </a:cubicBezTo>
                  <a:cubicBezTo>
                    <a:pt x="7920" y="2078"/>
                    <a:pt x="8354" y="3128"/>
                    <a:pt x="8331" y="4247"/>
                  </a:cubicBezTo>
                  <a:cubicBezTo>
                    <a:pt x="8331" y="5137"/>
                    <a:pt x="8035" y="5982"/>
                    <a:pt x="7510" y="6666"/>
                  </a:cubicBezTo>
                  <a:cubicBezTo>
                    <a:pt x="6665" y="7762"/>
                    <a:pt x="6163" y="9131"/>
                    <a:pt x="6072" y="10524"/>
                  </a:cubicBezTo>
                  <a:cubicBezTo>
                    <a:pt x="6072" y="10706"/>
                    <a:pt x="5912" y="10843"/>
                    <a:pt x="5752" y="10843"/>
                  </a:cubicBezTo>
                  <a:lnTo>
                    <a:pt x="2625" y="10821"/>
                  </a:lnTo>
                  <a:cubicBezTo>
                    <a:pt x="2442" y="10821"/>
                    <a:pt x="2283" y="10661"/>
                    <a:pt x="2283" y="10478"/>
                  </a:cubicBezTo>
                  <a:cubicBezTo>
                    <a:pt x="2214" y="9086"/>
                    <a:pt x="1735" y="7739"/>
                    <a:pt x="913" y="6598"/>
                  </a:cubicBezTo>
                  <a:cubicBezTo>
                    <a:pt x="388" y="5867"/>
                    <a:pt x="114" y="5000"/>
                    <a:pt x="137" y="4087"/>
                  </a:cubicBezTo>
                  <a:cubicBezTo>
                    <a:pt x="205" y="1919"/>
                    <a:pt x="2009" y="138"/>
                    <a:pt x="4177" y="115"/>
                  </a:cubicBezTo>
                  <a:close/>
                  <a:moveTo>
                    <a:pt x="4263" y="0"/>
                  </a:moveTo>
                  <a:cubicBezTo>
                    <a:pt x="4234" y="0"/>
                    <a:pt x="4206" y="1"/>
                    <a:pt x="4177" y="1"/>
                  </a:cubicBezTo>
                  <a:cubicBezTo>
                    <a:pt x="1963" y="24"/>
                    <a:pt x="91" y="1873"/>
                    <a:pt x="46" y="4087"/>
                  </a:cubicBezTo>
                  <a:cubicBezTo>
                    <a:pt x="0" y="5023"/>
                    <a:pt x="274" y="5913"/>
                    <a:pt x="822" y="6666"/>
                  </a:cubicBezTo>
                  <a:cubicBezTo>
                    <a:pt x="1643" y="7785"/>
                    <a:pt x="2100" y="9109"/>
                    <a:pt x="2168" y="10478"/>
                  </a:cubicBezTo>
                  <a:cubicBezTo>
                    <a:pt x="2191" y="10729"/>
                    <a:pt x="2374" y="10912"/>
                    <a:pt x="2625" y="10912"/>
                  </a:cubicBezTo>
                  <a:lnTo>
                    <a:pt x="5752" y="10935"/>
                  </a:lnTo>
                  <a:cubicBezTo>
                    <a:pt x="5980" y="10935"/>
                    <a:pt x="6163" y="10775"/>
                    <a:pt x="6186" y="10547"/>
                  </a:cubicBezTo>
                  <a:cubicBezTo>
                    <a:pt x="6277" y="9200"/>
                    <a:pt x="6779" y="7808"/>
                    <a:pt x="7578" y="6735"/>
                  </a:cubicBezTo>
                  <a:cubicBezTo>
                    <a:pt x="8126" y="6027"/>
                    <a:pt x="8423" y="5160"/>
                    <a:pt x="8445" y="4247"/>
                  </a:cubicBezTo>
                  <a:cubicBezTo>
                    <a:pt x="8445" y="3106"/>
                    <a:pt x="8012" y="2033"/>
                    <a:pt x="7190" y="1234"/>
                  </a:cubicBezTo>
                  <a:cubicBezTo>
                    <a:pt x="6411" y="433"/>
                    <a:pt x="5372" y="0"/>
                    <a:pt x="4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0"/>
            <p:cNvSpPr/>
            <p:nvPr/>
          </p:nvSpPr>
          <p:spPr>
            <a:xfrm flipH="1">
              <a:off x="6334732" y="1969797"/>
              <a:ext cx="135231" cy="469608"/>
            </a:xfrm>
            <a:custGeom>
              <a:rect b="b" l="l" r="r" t="t"/>
              <a:pathLst>
                <a:path extrusionOk="0" h="5709" w="1644">
                  <a:moveTo>
                    <a:pt x="801" y="1"/>
                  </a:moveTo>
                  <a:cubicBezTo>
                    <a:pt x="387" y="1"/>
                    <a:pt x="46" y="312"/>
                    <a:pt x="46" y="687"/>
                  </a:cubicBezTo>
                  <a:lnTo>
                    <a:pt x="0" y="5686"/>
                  </a:lnTo>
                  <a:lnTo>
                    <a:pt x="1598" y="5708"/>
                  </a:lnTo>
                  <a:lnTo>
                    <a:pt x="1644" y="687"/>
                  </a:lnTo>
                  <a:cubicBezTo>
                    <a:pt x="1644" y="322"/>
                    <a:pt x="1278" y="2"/>
                    <a:pt x="845" y="2"/>
                  </a:cubicBezTo>
                  <a:cubicBezTo>
                    <a:pt x="830" y="1"/>
                    <a:pt x="815" y="1"/>
                    <a:pt x="8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0"/>
            <p:cNvSpPr/>
            <p:nvPr/>
          </p:nvSpPr>
          <p:spPr>
            <a:xfrm flipH="1">
              <a:off x="6330948" y="1964286"/>
              <a:ext cx="144691" cy="478903"/>
            </a:xfrm>
            <a:custGeom>
              <a:rect b="b" l="l" r="r" t="t"/>
              <a:pathLst>
                <a:path extrusionOk="0" h="5822" w="1759">
                  <a:moveTo>
                    <a:pt x="914" y="115"/>
                  </a:moveTo>
                  <a:cubicBezTo>
                    <a:pt x="1119" y="115"/>
                    <a:pt x="1302" y="183"/>
                    <a:pt x="1439" y="320"/>
                  </a:cubicBezTo>
                  <a:cubicBezTo>
                    <a:pt x="1576" y="434"/>
                    <a:pt x="1644" y="594"/>
                    <a:pt x="1644" y="754"/>
                  </a:cubicBezTo>
                  <a:lnTo>
                    <a:pt x="1598" y="5707"/>
                  </a:lnTo>
                  <a:lnTo>
                    <a:pt x="115" y="5707"/>
                  </a:lnTo>
                  <a:lnTo>
                    <a:pt x="160" y="754"/>
                  </a:lnTo>
                  <a:cubicBezTo>
                    <a:pt x="160" y="571"/>
                    <a:pt x="252" y="412"/>
                    <a:pt x="389" y="297"/>
                  </a:cubicBezTo>
                  <a:cubicBezTo>
                    <a:pt x="526" y="183"/>
                    <a:pt x="708" y="115"/>
                    <a:pt x="914" y="115"/>
                  </a:cubicBezTo>
                  <a:close/>
                  <a:moveTo>
                    <a:pt x="914" y="1"/>
                  </a:moveTo>
                  <a:cubicBezTo>
                    <a:pt x="685" y="1"/>
                    <a:pt x="480" y="92"/>
                    <a:pt x="320" y="229"/>
                  </a:cubicBezTo>
                  <a:cubicBezTo>
                    <a:pt x="138" y="366"/>
                    <a:pt x="46" y="548"/>
                    <a:pt x="46" y="754"/>
                  </a:cubicBezTo>
                  <a:lnTo>
                    <a:pt x="1" y="5798"/>
                  </a:lnTo>
                  <a:lnTo>
                    <a:pt x="1713" y="5821"/>
                  </a:lnTo>
                  <a:lnTo>
                    <a:pt x="1758" y="754"/>
                  </a:lnTo>
                  <a:cubicBezTo>
                    <a:pt x="1758" y="571"/>
                    <a:pt x="1667" y="366"/>
                    <a:pt x="1507" y="229"/>
                  </a:cubicBezTo>
                  <a:cubicBezTo>
                    <a:pt x="1347" y="92"/>
                    <a:pt x="1142" y="1"/>
                    <a:pt x="9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0"/>
            <p:cNvSpPr/>
            <p:nvPr/>
          </p:nvSpPr>
          <p:spPr>
            <a:xfrm flipH="1">
              <a:off x="6362864" y="2185881"/>
              <a:ext cx="82751" cy="253518"/>
            </a:xfrm>
            <a:custGeom>
              <a:rect b="b" l="l" r="r" t="t"/>
              <a:pathLst>
                <a:path extrusionOk="0" h="3082" w="1006">
                  <a:moveTo>
                    <a:pt x="526" y="0"/>
                  </a:moveTo>
                  <a:cubicBezTo>
                    <a:pt x="252" y="0"/>
                    <a:pt x="47" y="183"/>
                    <a:pt x="24" y="388"/>
                  </a:cubicBezTo>
                  <a:lnTo>
                    <a:pt x="1" y="3059"/>
                  </a:lnTo>
                  <a:lnTo>
                    <a:pt x="982" y="3081"/>
                  </a:lnTo>
                  <a:lnTo>
                    <a:pt x="1005" y="388"/>
                  </a:lnTo>
                  <a:cubicBezTo>
                    <a:pt x="1005" y="183"/>
                    <a:pt x="800" y="23"/>
                    <a:pt x="5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p:nvPr/>
          </p:nvSpPr>
          <p:spPr>
            <a:xfrm flipH="1">
              <a:off x="6359163" y="2182097"/>
              <a:ext cx="90154" cy="261085"/>
            </a:xfrm>
            <a:custGeom>
              <a:rect b="b" l="l" r="r" t="t"/>
              <a:pathLst>
                <a:path extrusionOk="0" h="3174" w="1096">
                  <a:moveTo>
                    <a:pt x="571" y="115"/>
                  </a:moveTo>
                  <a:cubicBezTo>
                    <a:pt x="685" y="115"/>
                    <a:pt x="799" y="137"/>
                    <a:pt x="868" y="206"/>
                  </a:cubicBezTo>
                  <a:cubicBezTo>
                    <a:pt x="959" y="274"/>
                    <a:pt x="1005" y="343"/>
                    <a:pt x="1005" y="434"/>
                  </a:cubicBezTo>
                  <a:lnTo>
                    <a:pt x="982" y="3059"/>
                  </a:lnTo>
                  <a:lnTo>
                    <a:pt x="114" y="3059"/>
                  </a:lnTo>
                  <a:lnTo>
                    <a:pt x="137" y="434"/>
                  </a:lnTo>
                  <a:cubicBezTo>
                    <a:pt x="137" y="343"/>
                    <a:pt x="183" y="274"/>
                    <a:pt x="251" y="206"/>
                  </a:cubicBezTo>
                  <a:cubicBezTo>
                    <a:pt x="343" y="137"/>
                    <a:pt x="457" y="115"/>
                    <a:pt x="571" y="115"/>
                  </a:cubicBezTo>
                  <a:close/>
                  <a:moveTo>
                    <a:pt x="571" y="0"/>
                  </a:moveTo>
                  <a:cubicBezTo>
                    <a:pt x="434" y="0"/>
                    <a:pt x="297" y="46"/>
                    <a:pt x="183" y="115"/>
                  </a:cubicBezTo>
                  <a:cubicBezTo>
                    <a:pt x="92" y="206"/>
                    <a:pt x="23" y="297"/>
                    <a:pt x="23" y="434"/>
                  </a:cubicBezTo>
                  <a:lnTo>
                    <a:pt x="0" y="3150"/>
                  </a:lnTo>
                  <a:lnTo>
                    <a:pt x="1073" y="3173"/>
                  </a:lnTo>
                  <a:lnTo>
                    <a:pt x="1096" y="434"/>
                  </a:lnTo>
                  <a:cubicBezTo>
                    <a:pt x="1096" y="320"/>
                    <a:pt x="1050" y="206"/>
                    <a:pt x="936" y="137"/>
                  </a:cubicBezTo>
                  <a:cubicBezTo>
                    <a:pt x="845" y="46"/>
                    <a:pt x="708"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0"/>
            <p:cNvSpPr/>
            <p:nvPr/>
          </p:nvSpPr>
          <p:spPr>
            <a:xfrm flipH="1">
              <a:off x="6252143" y="2388639"/>
              <a:ext cx="306080" cy="73291"/>
            </a:xfrm>
            <a:custGeom>
              <a:rect b="b" l="l" r="r" t="t"/>
              <a:pathLst>
                <a:path extrusionOk="0" h="891" w="3721">
                  <a:moveTo>
                    <a:pt x="320" y="0"/>
                  </a:moveTo>
                  <a:cubicBezTo>
                    <a:pt x="160" y="0"/>
                    <a:pt x="0" y="137"/>
                    <a:pt x="0" y="320"/>
                  </a:cubicBezTo>
                  <a:lnTo>
                    <a:pt x="0" y="525"/>
                  </a:lnTo>
                  <a:cubicBezTo>
                    <a:pt x="0" y="708"/>
                    <a:pt x="137" y="845"/>
                    <a:pt x="320" y="845"/>
                  </a:cubicBezTo>
                  <a:lnTo>
                    <a:pt x="3401" y="890"/>
                  </a:lnTo>
                  <a:cubicBezTo>
                    <a:pt x="3584" y="890"/>
                    <a:pt x="3721" y="731"/>
                    <a:pt x="3721" y="548"/>
                  </a:cubicBezTo>
                  <a:lnTo>
                    <a:pt x="3721" y="365"/>
                  </a:lnTo>
                  <a:cubicBezTo>
                    <a:pt x="3721" y="183"/>
                    <a:pt x="3584" y="23"/>
                    <a:pt x="3401" y="23"/>
                  </a:cubicBezTo>
                  <a:lnTo>
                    <a:pt x="3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p:nvPr/>
          </p:nvSpPr>
          <p:spPr>
            <a:xfrm flipH="1">
              <a:off x="6246467" y="2384855"/>
              <a:ext cx="315540" cy="80859"/>
            </a:xfrm>
            <a:custGeom>
              <a:rect b="b" l="l" r="r" t="t"/>
              <a:pathLst>
                <a:path extrusionOk="0" h="983" w="3836">
                  <a:moveTo>
                    <a:pt x="366" y="92"/>
                  </a:moveTo>
                  <a:lnTo>
                    <a:pt x="3447" y="137"/>
                  </a:lnTo>
                  <a:cubicBezTo>
                    <a:pt x="3607" y="137"/>
                    <a:pt x="3721" y="252"/>
                    <a:pt x="3721" y="411"/>
                  </a:cubicBezTo>
                  <a:lnTo>
                    <a:pt x="3721" y="594"/>
                  </a:lnTo>
                  <a:cubicBezTo>
                    <a:pt x="3721" y="754"/>
                    <a:pt x="3584" y="868"/>
                    <a:pt x="3447" y="868"/>
                  </a:cubicBezTo>
                  <a:lnTo>
                    <a:pt x="366" y="845"/>
                  </a:lnTo>
                  <a:cubicBezTo>
                    <a:pt x="297" y="845"/>
                    <a:pt x="229" y="822"/>
                    <a:pt x="183" y="754"/>
                  </a:cubicBezTo>
                  <a:cubicBezTo>
                    <a:pt x="138" y="708"/>
                    <a:pt x="92" y="640"/>
                    <a:pt x="92" y="571"/>
                  </a:cubicBezTo>
                  <a:lnTo>
                    <a:pt x="92" y="366"/>
                  </a:lnTo>
                  <a:cubicBezTo>
                    <a:pt x="92" y="297"/>
                    <a:pt x="138" y="229"/>
                    <a:pt x="183" y="183"/>
                  </a:cubicBezTo>
                  <a:cubicBezTo>
                    <a:pt x="229" y="115"/>
                    <a:pt x="297" y="92"/>
                    <a:pt x="366" y="92"/>
                  </a:cubicBezTo>
                  <a:close/>
                  <a:moveTo>
                    <a:pt x="366" y="1"/>
                  </a:moveTo>
                  <a:cubicBezTo>
                    <a:pt x="275" y="1"/>
                    <a:pt x="183" y="23"/>
                    <a:pt x="115" y="92"/>
                  </a:cubicBezTo>
                  <a:cubicBezTo>
                    <a:pt x="46" y="160"/>
                    <a:pt x="1" y="274"/>
                    <a:pt x="1" y="366"/>
                  </a:cubicBezTo>
                  <a:lnTo>
                    <a:pt x="1" y="571"/>
                  </a:lnTo>
                  <a:cubicBezTo>
                    <a:pt x="1" y="662"/>
                    <a:pt x="24" y="754"/>
                    <a:pt x="92" y="845"/>
                  </a:cubicBezTo>
                  <a:cubicBezTo>
                    <a:pt x="183" y="914"/>
                    <a:pt x="275" y="959"/>
                    <a:pt x="366" y="959"/>
                  </a:cubicBezTo>
                  <a:lnTo>
                    <a:pt x="3447" y="982"/>
                  </a:lnTo>
                  <a:cubicBezTo>
                    <a:pt x="3653" y="982"/>
                    <a:pt x="3813" y="822"/>
                    <a:pt x="3813" y="594"/>
                  </a:cubicBezTo>
                  <a:lnTo>
                    <a:pt x="3835" y="411"/>
                  </a:lnTo>
                  <a:cubicBezTo>
                    <a:pt x="3835" y="183"/>
                    <a:pt x="3653" y="23"/>
                    <a:pt x="3447" y="23"/>
                  </a:cubicBezTo>
                  <a:lnTo>
                    <a:pt x="3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0"/>
            <p:cNvSpPr/>
            <p:nvPr/>
          </p:nvSpPr>
          <p:spPr>
            <a:xfrm flipH="1">
              <a:off x="6274682" y="2458062"/>
              <a:ext cx="262895" cy="60212"/>
            </a:xfrm>
            <a:custGeom>
              <a:rect b="b" l="l" r="r" t="t"/>
              <a:pathLst>
                <a:path extrusionOk="0" h="732" w="3196">
                  <a:moveTo>
                    <a:pt x="183" y="1"/>
                  </a:moveTo>
                  <a:cubicBezTo>
                    <a:pt x="92" y="1"/>
                    <a:pt x="23" y="69"/>
                    <a:pt x="0" y="160"/>
                  </a:cubicBezTo>
                  <a:lnTo>
                    <a:pt x="0" y="526"/>
                  </a:lnTo>
                  <a:cubicBezTo>
                    <a:pt x="0" y="617"/>
                    <a:pt x="69" y="708"/>
                    <a:pt x="160" y="708"/>
                  </a:cubicBezTo>
                  <a:lnTo>
                    <a:pt x="3036" y="731"/>
                  </a:lnTo>
                  <a:cubicBezTo>
                    <a:pt x="3128" y="731"/>
                    <a:pt x="3196" y="663"/>
                    <a:pt x="3196" y="571"/>
                  </a:cubicBezTo>
                  <a:lnTo>
                    <a:pt x="3196" y="206"/>
                  </a:lnTo>
                  <a:cubicBezTo>
                    <a:pt x="3196" y="115"/>
                    <a:pt x="3128" y="46"/>
                    <a:pt x="3036" y="24"/>
                  </a:cubicBezTo>
                  <a:lnTo>
                    <a:pt x="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p:nvPr/>
          </p:nvSpPr>
          <p:spPr>
            <a:xfrm flipH="1">
              <a:off x="6269006" y="2454361"/>
              <a:ext cx="272355" cy="67616"/>
            </a:xfrm>
            <a:custGeom>
              <a:rect b="b" l="l" r="r" t="t"/>
              <a:pathLst>
                <a:path extrusionOk="0" h="822" w="3311">
                  <a:moveTo>
                    <a:pt x="229" y="114"/>
                  </a:moveTo>
                  <a:lnTo>
                    <a:pt x="3082" y="137"/>
                  </a:lnTo>
                  <a:cubicBezTo>
                    <a:pt x="3151" y="137"/>
                    <a:pt x="3196" y="183"/>
                    <a:pt x="3196" y="251"/>
                  </a:cubicBezTo>
                  <a:lnTo>
                    <a:pt x="3196" y="616"/>
                  </a:lnTo>
                  <a:cubicBezTo>
                    <a:pt x="3196" y="639"/>
                    <a:pt x="3174" y="662"/>
                    <a:pt x="3151" y="685"/>
                  </a:cubicBezTo>
                  <a:cubicBezTo>
                    <a:pt x="3151" y="708"/>
                    <a:pt x="3105" y="708"/>
                    <a:pt x="3082" y="708"/>
                  </a:cubicBezTo>
                  <a:lnTo>
                    <a:pt x="206" y="685"/>
                  </a:lnTo>
                  <a:cubicBezTo>
                    <a:pt x="161" y="685"/>
                    <a:pt x="115" y="639"/>
                    <a:pt x="115" y="571"/>
                  </a:cubicBezTo>
                  <a:lnTo>
                    <a:pt x="115" y="205"/>
                  </a:lnTo>
                  <a:cubicBezTo>
                    <a:pt x="115" y="183"/>
                    <a:pt x="115" y="160"/>
                    <a:pt x="138" y="137"/>
                  </a:cubicBezTo>
                  <a:cubicBezTo>
                    <a:pt x="161" y="114"/>
                    <a:pt x="183" y="114"/>
                    <a:pt x="229" y="114"/>
                  </a:cubicBezTo>
                  <a:close/>
                  <a:moveTo>
                    <a:pt x="229" y="0"/>
                  </a:moveTo>
                  <a:cubicBezTo>
                    <a:pt x="92" y="0"/>
                    <a:pt x="1" y="91"/>
                    <a:pt x="1" y="205"/>
                  </a:cubicBezTo>
                  <a:lnTo>
                    <a:pt x="1" y="571"/>
                  </a:lnTo>
                  <a:cubicBezTo>
                    <a:pt x="1" y="708"/>
                    <a:pt x="92" y="799"/>
                    <a:pt x="206" y="799"/>
                  </a:cubicBezTo>
                  <a:lnTo>
                    <a:pt x="3082" y="822"/>
                  </a:lnTo>
                  <a:cubicBezTo>
                    <a:pt x="3151" y="822"/>
                    <a:pt x="3196" y="799"/>
                    <a:pt x="3242" y="753"/>
                  </a:cubicBezTo>
                  <a:cubicBezTo>
                    <a:pt x="3265" y="730"/>
                    <a:pt x="3288" y="662"/>
                    <a:pt x="3288" y="616"/>
                  </a:cubicBezTo>
                  <a:lnTo>
                    <a:pt x="3310" y="251"/>
                  </a:lnTo>
                  <a:cubicBezTo>
                    <a:pt x="3310" y="114"/>
                    <a:pt x="3219" y="23"/>
                    <a:pt x="3082" y="23"/>
                  </a:cubicBez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0"/>
            <p:cNvSpPr/>
            <p:nvPr/>
          </p:nvSpPr>
          <p:spPr>
            <a:xfrm flipH="1">
              <a:off x="6469876" y="1614703"/>
              <a:ext cx="189768" cy="183023"/>
            </a:xfrm>
            <a:custGeom>
              <a:rect b="b" l="l" r="r" t="t"/>
              <a:pathLst>
                <a:path extrusionOk="0" h="2225" w="2307">
                  <a:moveTo>
                    <a:pt x="1355" y="1"/>
                  </a:moveTo>
                  <a:cubicBezTo>
                    <a:pt x="998" y="1"/>
                    <a:pt x="614" y="204"/>
                    <a:pt x="366" y="576"/>
                  </a:cubicBezTo>
                  <a:cubicBezTo>
                    <a:pt x="1" y="1101"/>
                    <a:pt x="46" y="1786"/>
                    <a:pt x="480" y="2082"/>
                  </a:cubicBezTo>
                  <a:cubicBezTo>
                    <a:pt x="621" y="2179"/>
                    <a:pt x="786" y="2224"/>
                    <a:pt x="957" y="2224"/>
                  </a:cubicBezTo>
                  <a:cubicBezTo>
                    <a:pt x="1312" y="2224"/>
                    <a:pt x="1694" y="2026"/>
                    <a:pt x="1941" y="1671"/>
                  </a:cubicBezTo>
                  <a:cubicBezTo>
                    <a:pt x="2306" y="1124"/>
                    <a:pt x="2261" y="462"/>
                    <a:pt x="1827" y="142"/>
                  </a:cubicBezTo>
                  <a:cubicBezTo>
                    <a:pt x="1687" y="47"/>
                    <a:pt x="1524"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p:nvPr/>
          </p:nvSpPr>
          <p:spPr>
            <a:xfrm flipH="1">
              <a:off x="6464282" y="1611002"/>
              <a:ext cx="191578" cy="191907"/>
            </a:xfrm>
            <a:custGeom>
              <a:rect b="b" l="l" r="r" t="t"/>
              <a:pathLst>
                <a:path extrusionOk="0" h="2333" w="2329">
                  <a:moveTo>
                    <a:pt x="1301" y="96"/>
                  </a:moveTo>
                  <a:cubicBezTo>
                    <a:pt x="1461" y="96"/>
                    <a:pt x="1621" y="141"/>
                    <a:pt x="1758" y="233"/>
                  </a:cubicBezTo>
                  <a:cubicBezTo>
                    <a:pt x="2146" y="529"/>
                    <a:pt x="2215" y="1169"/>
                    <a:pt x="1849" y="1671"/>
                  </a:cubicBezTo>
                  <a:cubicBezTo>
                    <a:pt x="1618" y="2025"/>
                    <a:pt x="1251" y="2224"/>
                    <a:pt x="911" y="2224"/>
                  </a:cubicBezTo>
                  <a:cubicBezTo>
                    <a:pt x="748" y="2224"/>
                    <a:pt x="590" y="2178"/>
                    <a:pt x="457" y="2082"/>
                  </a:cubicBezTo>
                  <a:cubicBezTo>
                    <a:pt x="274" y="1945"/>
                    <a:pt x="137" y="1739"/>
                    <a:pt x="137" y="1465"/>
                  </a:cubicBezTo>
                  <a:cubicBezTo>
                    <a:pt x="115" y="1191"/>
                    <a:pt x="183" y="895"/>
                    <a:pt x="366" y="644"/>
                  </a:cubicBezTo>
                  <a:cubicBezTo>
                    <a:pt x="594" y="301"/>
                    <a:pt x="959" y="96"/>
                    <a:pt x="1301" y="96"/>
                  </a:cubicBezTo>
                  <a:close/>
                  <a:moveTo>
                    <a:pt x="1314" y="1"/>
                  </a:moveTo>
                  <a:cubicBezTo>
                    <a:pt x="940" y="1"/>
                    <a:pt x="539" y="210"/>
                    <a:pt x="274" y="598"/>
                  </a:cubicBezTo>
                  <a:cubicBezTo>
                    <a:pt x="92" y="849"/>
                    <a:pt x="0" y="1169"/>
                    <a:pt x="23" y="1465"/>
                  </a:cubicBezTo>
                  <a:cubicBezTo>
                    <a:pt x="46" y="1762"/>
                    <a:pt x="183" y="2013"/>
                    <a:pt x="411" y="2173"/>
                  </a:cubicBezTo>
                  <a:cubicBezTo>
                    <a:pt x="548" y="2287"/>
                    <a:pt x="731" y="2333"/>
                    <a:pt x="913" y="2333"/>
                  </a:cubicBezTo>
                  <a:cubicBezTo>
                    <a:pt x="1279" y="2333"/>
                    <a:pt x="1667" y="2127"/>
                    <a:pt x="1941" y="1739"/>
                  </a:cubicBezTo>
                  <a:cubicBezTo>
                    <a:pt x="2329" y="1191"/>
                    <a:pt x="2260" y="461"/>
                    <a:pt x="1804" y="141"/>
                  </a:cubicBezTo>
                  <a:cubicBezTo>
                    <a:pt x="1658" y="47"/>
                    <a:pt x="1489" y="1"/>
                    <a:pt x="1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0"/>
            <p:cNvSpPr/>
            <p:nvPr/>
          </p:nvSpPr>
          <p:spPr>
            <a:xfrm flipH="1">
              <a:off x="6576894" y="1850610"/>
              <a:ext cx="56429" cy="58485"/>
            </a:xfrm>
            <a:custGeom>
              <a:rect b="b" l="l" r="r" t="t"/>
              <a:pathLst>
                <a:path extrusionOk="0" h="711" w="686">
                  <a:moveTo>
                    <a:pt x="463" y="0"/>
                  </a:moveTo>
                  <a:cubicBezTo>
                    <a:pt x="353" y="0"/>
                    <a:pt x="221" y="85"/>
                    <a:pt x="137" y="219"/>
                  </a:cubicBezTo>
                  <a:cubicBezTo>
                    <a:pt x="0" y="401"/>
                    <a:pt x="0" y="607"/>
                    <a:pt x="114" y="675"/>
                  </a:cubicBezTo>
                  <a:cubicBezTo>
                    <a:pt x="145" y="700"/>
                    <a:pt x="182" y="711"/>
                    <a:pt x="222" y="711"/>
                  </a:cubicBezTo>
                  <a:cubicBezTo>
                    <a:pt x="332" y="711"/>
                    <a:pt x="465" y="626"/>
                    <a:pt x="548" y="492"/>
                  </a:cubicBezTo>
                  <a:cubicBezTo>
                    <a:pt x="662" y="310"/>
                    <a:pt x="685" y="104"/>
                    <a:pt x="571" y="36"/>
                  </a:cubicBezTo>
                  <a:cubicBezTo>
                    <a:pt x="540" y="12"/>
                    <a:pt x="503" y="0"/>
                    <a:pt x="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0"/>
            <p:cNvSpPr/>
            <p:nvPr/>
          </p:nvSpPr>
          <p:spPr>
            <a:xfrm flipH="1">
              <a:off x="6575084" y="1845839"/>
              <a:ext cx="60130" cy="67862"/>
            </a:xfrm>
            <a:custGeom>
              <a:rect b="b" l="l" r="r" t="t"/>
              <a:pathLst>
                <a:path extrusionOk="0" h="825" w="731">
                  <a:moveTo>
                    <a:pt x="480" y="117"/>
                  </a:moveTo>
                  <a:cubicBezTo>
                    <a:pt x="503" y="117"/>
                    <a:pt x="548" y="117"/>
                    <a:pt x="571" y="140"/>
                  </a:cubicBezTo>
                  <a:cubicBezTo>
                    <a:pt x="617" y="162"/>
                    <a:pt x="617" y="231"/>
                    <a:pt x="617" y="277"/>
                  </a:cubicBezTo>
                  <a:cubicBezTo>
                    <a:pt x="617" y="368"/>
                    <a:pt x="571" y="459"/>
                    <a:pt x="526" y="528"/>
                  </a:cubicBezTo>
                  <a:cubicBezTo>
                    <a:pt x="435" y="655"/>
                    <a:pt x="315" y="724"/>
                    <a:pt x="224" y="724"/>
                  </a:cubicBezTo>
                  <a:cubicBezTo>
                    <a:pt x="200" y="724"/>
                    <a:pt x="179" y="720"/>
                    <a:pt x="160" y="710"/>
                  </a:cubicBezTo>
                  <a:cubicBezTo>
                    <a:pt x="137" y="665"/>
                    <a:pt x="115" y="619"/>
                    <a:pt x="115" y="550"/>
                  </a:cubicBezTo>
                  <a:cubicBezTo>
                    <a:pt x="115" y="459"/>
                    <a:pt x="137" y="391"/>
                    <a:pt x="206" y="299"/>
                  </a:cubicBezTo>
                  <a:cubicBezTo>
                    <a:pt x="252" y="231"/>
                    <a:pt x="320" y="162"/>
                    <a:pt x="389" y="140"/>
                  </a:cubicBezTo>
                  <a:cubicBezTo>
                    <a:pt x="411" y="117"/>
                    <a:pt x="457" y="117"/>
                    <a:pt x="480" y="117"/>
                  </a:cubicBezTo>
                  <a:close/>
                  <a:moveTo>
                    <a:pt x="469" y="1"/>
                  </a:moveTo>
                  <a:cubicBezTo>
                    <a:pt x="435" y="1"/>
                    <a:pt x="401" y="8"/>
                    <a:pt x="366" y="25"/>
                  </a:cubicBezTo>
                  <a:cubicBezTo>
                    <a:pt x="274" y="71"/>
                    <a:pt x="183" y="140"/>
                    <a:pt x="115" y="231"/>
                  </a:cubicBezTo>
                  <a:cubicBezTo>
                    <a:pt x="46" y="345"/>
                    <a:pt x="1" y="436"/>
                    <a:pt x="1" y="550"/>
                  </a:cubicBezTo>
                  <a:cubicBezTo>
                    <a:pt x="1" y="642"/>
                    <a:pt x="46" y="733"/>
                    <a:pt x="115" y="779"/>
                  </a:cubicBezTo>
                  <a:cubicBezTo>
                    <a:pt x="137" y="824"/>
                    <a:pt x="183" y="824"/>
                    <a:pt x="229" y="824"/>
                  </a:cubicBezTo>
                  <a:cubicBezTo>
                    <a:pt x="366" y="824"/>
                    <a:pt x="503" y="733"/>
                    <a:pt x="617" y="596"/>
                  </a:cubicBezTo>
                  <a:cubicBezTo>
                    <a:pt x="685" y="482"/>
                    <a:pt x="731" y="391"/>
                    <a:pt x="731" y="277"/>
                  </a:cubicBezTo>
                  <a:cubicBezTo>
                    <a:pt x="731" y="185"/>
                    <a:pt x="685" y="94"/>
                    <a:pt x="617" y="48"/>
                  </a:cubicBezTo>
                  <a:cubicBezTo>
                    <a:pt x="574" y="20"/>
                    <a:pt x="523" y="1"/>
                    <a:pt x="4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0"/>
          <p:cNvGrpSpPr/>
          <p:nvPr/>
        </p:nvGrpSpPr>
        <p:grpSpPr>
          <a:xfrm flipH="1">
            <a:off x="1642747" y="1699678"/>
            <a:ext cx="1499708" cy="2825711"/>
            <a:chOff x="6053075" y="1778390"/>
            <a:chExt cx="1499708" cy="2825711"/>
          </a:xfrm>
        </p:grpSpPr>
        <p:sp>
          <p:nvSpPr>
            <p:cNvPr id="1214" name="Google Shape;1214;p50"/>
            <p:cNvSpPr/>
            <p:nvPr/>
          </p:nvSpPr>
          <p:spPr>
            <a:xfrm>
              <a:off x="6110736" y="2957514"/>
              <a:ext cx="739824" cy="1443866"/>
            </a:xfrm>
            <a:custGeom>
              <a:rect b="b" l="l" r="r" t="t"/>
              <a:pathLst>
                <a:path extrusionOk="0" h="17553" w="8994">
                  <a:moveTo>
                    <a:pt x="2123" y="0"/>
                  </a:moveTo>
                  <a:lnTo>
                    <a:pt x="1849" y="959"/>
                  </a:lnTo>
                  <a:cubicBezTo>
                    <a:pt x="1575" y="2009"/>
                    <a:pt x="1461" y="3082"/>
                    <a:pt x="1553" y="4154"/>
                  </a:cubicBezTo>
                  <a:lnTo>
                    <a:pt x="1941" y="8879"/>
                  </a:lnTo>
                  <a:lnTo>
                    <a:pt x="46" y="15864"/>
                  </a:lnTo>
                  <a:cubicBezTo>
                    <a:pt x="0" y="16024"/>
                    <a:pt x="92" y="16161"/>
                    <a:pt x="229" y="16229"/>
                  </a:cubicBezTo>
                  <a:lnTo>
                    <a:pt x="2899" y="17233"/>
                  </a:lnTo>
                  <a:cubicBezTo>
                    <a:pt x="2927" y="17243"/>
                    <a:pt x="2956" y="17247"/>
                    <a:pt x="2985" y="17247"/>
                  </a:cubicBezTo>
                  <a:cubicBezTo>
                    <a:pt x="3097" y="17247"/>
                    <a:pt x="3205" y="17178"/>
                    <a:pt x="3242" y="17051"/>
                  </a:cubicBezTo>
                  <a:lnTo>
                    <a:pt x="4702" y="11938"/>
                  </a:lnTo>
                  <a:lnTo>
                    <a:pt x="5410" y="17553"/>
                  </a:lnTo>
                  <a:lnTo>
                    <a:pt x="8765" y="17553"/>
                  </a:lnTo>
                  <a:lnTo>
                    <a:pt x="8628" y="1552"/>
                  </a:lnTo>
                  <a:lnTo>
                    <a:pt x="8994" y="251"/>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0"/>
            <p:cNvSpPr/>
            <p:nvPr/>
          </p:nvSpPr>
          <p:spPr>
            <a:xfrm>
              <a:off x="6106952" y="2951838"/>
              <a:ext cx="747392" cy="1455217"/>
            </a:xfrm>
            <a:custGeom>
              <a:rect b="b" l="l" r="r" t="t"/>
              <a:pathLst>
                <a:path extrusionOk="0" h="17691" w="9086">
                  <a:moveTo>
                    <a:pt x="2215" y="115"/>
                  </a:moveTo>
                  <a:lnTo>
                    <a:pt x="8971" y="366"/>
                  </a:lnTo>
                  <a:lnTo>
                    <a:pt x="8629" y="1621"/>
                  </a:lnTo>
                  <a:lnTo>
                    <a:pt x="8766" y="17553"/>
                  </a:lnTo>
                  <a:lnTo>
                    <a:pt x="5502" y="17576"/>
                  </a:lnTo>
                  <a:lnTo>
                    <a:pt x="4794" y="11984"/>
                  </a:lnTo>
                  <a:cubicBezTo>
                    <a:pt x="4794" y="11961"/>
                    <a:pt x="4771" y="11938"/>
                    <a:pt x="4748" y="11938"/>
                  </a:cubicBezTo>
                  <a:cubicBezTo>
                    <a:pt x="4726" y="11938"/>
                    <a:pt x="4703" y="11961"/>
                    <a:pt x="4703" y="11984"/>
                  </a:cubicBezTo>
                  <a:lnTo>
                    <a:pt x="3242" y="17120"/>
                  </a:lnTo>
                  <a:cubicBezTo>
                    <a:pt x="3219" y="17165"/>
                    <a:pt x="3173" y="17211"/>
                    <a:pt x="3128" y="17234"/>
                  </a:cubicBezTo>
                  <a:cubicBezTo>
                    <a:pt x="3105" y="17245"/>
                    <a:pt x="3076" y="17251"/>
                    <a:pt x="3048" y="17251"/>
                  </a:cubicBezTo>
                  <a:cubicBezTo>
                    <a:pt x="3019" y="17251"/>
                    <a:pt x="2991" y="17245"/>
                    <a:pt x="2968" y="17234"/>
                  </a:cubicBezTo>
                  <a:lnTo>
                    <a:pt x="297" y="16230"/>
                  </a:lnTo>
                  <a:cubicBezTo>
                    <a:pt x="183" y="16184"/>
                    <a:pt x="115" y="16070"/>
                    <a:pt x="138" y="15956"/>
                  </a:cubicBezTo>
                  <a:lnTo>
                    <a:pt x="2032" y="8948"/>
                  </a:lnTo>
                  <a:cubicBezTo>
                    <a:pt x="2032" y="8948"/>
                    <a:pt x="2032" y="8948"/>
                    <a:pt x="2032" y="8925"/>
                  </a:cubicBezTo>
                  <a:lnTo>
                    <a:pt x="1644" y="4201"/>
                  </a:lnTo>
                  <a:cubicBezTo>
                    <a:pt x="1576" y="3151"/>
                    <a:pt x="1667" y="2078"/>
                    <a:pt x="1941" y="1051"/>
                  </a:cubicBezTo>
                  <a:lnTo>
                    <a:pt x="2215" y="115"/>
                  </a:lnTo>
                  <a:close/>
                  <a:moveTo>
                    <a:pt x="2169" y="1"/>
                  </a:moveTo>
                  <a:cubicBezTo>
                    <a:pt x="2146" y="1"/>
                    <a:pt x="2123" y="24"/>
                    <a:pt x="2123" y="46"/>
                  </a:cubicBezTo>
                  <a:lnTo>
                    <a:pt x="1850" y="1028"/>
                  </a:lnTo>
                  <a:cubicBezTo>
                    <a:pt x="1553" y="2055"/>
                    <a:pt x="1462" y="3151"/>
                    <a:pt x="1553" y="4223"/>
                  </a:cubicBezTo>
                  <a:lnTo>
                    <a:pt x="1918" y="8925"/>
                  </a:lnTo>
                  <a:lnTo>
                    <a:pt x="24" y="15910"/>
                  </a:lnTo>
                  <a:cubicBezTo>
                    <a:pt x="1" y="16093"/>
                    <a:pt x="92" y="16275"/>
                    <a:pt x="252" y="16344"/>
                  </a:cubicBezTo>
                  <a:lnTo>
                    <a:pt x="2922" y="17348"/>
                  </a:lnTo>
                  <a:cubicBezTo>
                    <a:pt x="2960" y="17357"/>
                    <a:pt x="2998" y="17363"/>
                    <a:pt x="3034" y="17363"/>
                  </a:cubicBezTo>
                  <a:cubicBezTo>
                    <a:pt x="3085" y="17363"/>
                    <a:pt x="3133" y="17352"/>
                    <a:pt x="3173" y="17325"/>
                  </a:cubicBezTo>
                  <a:cubicBezTo>
                    <a:pt x="3265" y="17302"/>
                    <a:pt x="3310" y="17234"/>
                    <a:pt x="3333" y="17143"/>
                  </a:cubicBezTo>
                  <a:lnTo>
                    <a:pt x="4726" y="12258"/>
                  </a:lnTo>
                  <a:lnTo>
                    <a:pt x="5388" y="17622"/>
                  </a:lnTo>
                  <a:cubicBezTo>
                    <a:pt x="5410" y="17668"/>
                    <a:pt x="5433" y="17690"/>
                    <a:pt x="5456" y="17690"/>
                  </a:cubicBezTo>
                  <a:lnTo>
                    <a:pt x="8811" y="17668"/>
                  </a:lnTo>
                  <a:cubicBezTo>
                    <a:pt x="8834" y="17668"/>
                    <a:pt x="8834" y="17668"/>
                    <a:pt x="8857" y="17645"/>
                  </a:cubicBezTo>
                  <a:cubicBezTo>
                    <a:pt x="8857" y="17645"/>
                    <a:pt x="8880" y="17622"/>
                    <a:pt x="8880" y="17622"/>
                  </a:cubicBezTo>
                  <a:lnTo>
                    <a:pt x="8743" y="1621"/>
                  </a:lnTo>
                  <a:lnTo>
                    <a:pt x="9085" y="320"/>
                  </a:lnTo>
                  <a:cubicBezTo>
                    <a:pt x="9085" y="297"/>
                    <a:pt x="9085" y="297"/>
                    <a:pt x="9062" y="275"/>
                  </a:cubicBezTo>
                  <a:cubicBezTo>
                    <a:pt x="9062" y="275"/>
                    <a:pt x="9040" y="252"/>
                    <a:pt x="9040" y="252"/>
                  </a:cubicBezTo>
                  <a:lnTo>
                    <a:pt x="21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0"/>
            <p:cNvSpPr/>
            <p:nvPr/>
          </p:nvSpPr>
          <p:spPr>
            <a:xfrm>
              <a:off x="6080713" y="4296130"/>
              <a:ext cx="378467" cy="303612"/>
            </a:xfrm>
            <a:custGeom>
              <a:rect b="b" l="l" r="r" t="t"/>
              <a:pathLst>
                <a:path extrusionOk="0" h="3691" w="4601">
                  <a:moveTo>
                    <a:pt x="731" y="1"/>
                  </a:moveTo>
                  <a:lnTo>
                    <a:pt x="46" y="1849"/>
                  </a:lnTo>
                  <a:cubicBezTo>
                    <a:pt x="0" y="1964"/>
                    <a:pt x="69" y="2078"/>
                    <a:pt x="183" y="2123"/>
                  </a:cubicBezTo>
                  <a:lnTo>
                    <a:pt x="4291" y="3676"/>
                  </a:lnTo>
                  <a:cubicBezTo>
                    <a:pt x="4315" y="3686"/>
                    <a:pt x="4339" y="3690"/>
                    <a:pt x="4362" y="3690"/>
                  </a:cubicBezTo>
                  <a:cubicBezTo>
                    <a:pt x="4493" y="3690"/>
                    <a:pt x="4601" y="3538"/>
                    <a:pt x="4542" y="3402"/>
                  </a:cubicBezTo>
                  <a:lnTo>
                    <a:pt x="3287" y="1073"/>
                  </a:lnTo>
                  <a:lnTo>
                    <a:pt x="3196" y="914"/>
                  </a:lnTo>
                  <a:lnTo>
                    <a:pt x="7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
            <p:cNvSpPr/>
            <p:nvPr/>
          </p:nvSpPr>
          <p:spPr>
            <a:xfrm>
              <a:off x="6078821" y="4292346"/>
              <a:ext cx="383073" cy="311756"/>
            </a:xfrm>
            <a:custGeom>
              <a:rect b="b" l="l" r="r" t="t"/>
              <a:pathLst>
                <a:path extrusionOk="0" h="3790" w="4657">
                  <a:moveTo>
                    <a:pt x="776" y="115"/>
                  </a:moveTo>
                  <a:lnTo>
                    <a:pt x="3173" y="1005"/>
                  </a:lnTo>
                  <a:lnTo>
                    <a:pt x="4520" y="3470"/>
                  </a:lnTo>
                  <a:cubicBezTo>
                    <a:pt x="4543" y="3539"/>
                    <a:pt x="4520" y="3607"/>
                    <a:pt x="4497" y="3630"/>
                  </a:cubicBezTo>
                  <a:cubicBezTo>
                    <a:pt x="4464" y="3664"/>
                    <a:pt x="4430" y="3685"/>
                    <a:pt x="4388" y="3685"/>
                  </a:cubicBezTo>
                  <a:cubicBezTo>
                    <a:pt x="4372" y="3685"/>
                    <a:pt x="4356" y="3682"/>
                    <a:pt x="4337" y="3676"/>
                  </a:cubicBezTo>
                  <a:lnTo>
                    <a:pt x="206" y="2124"/>
                  </a:lnTo>
                  <a:cubicBezTo>
                    <a:pt x="183" y="2101"/>
                    <a:pt x="137" y="2078"/>
                    <a:pt x="137" y="2032"/>
                  </a:cubicBezTo>
                  <a:cubicBezTo>
                    <a:pt x="114" y="1987"/>
                    <a:pt x="114" y="1941"/>
                    <a:pt x="137" y="1918"/>
                  </a:cubicBezTo>
                  <a:lnTo>
                    <a:pt x="776" y="115"/>
                  </a:lnTo>
                  <a:close/>
                  <a:moveTo>
                    <a:pt x="776" y="1"/>
                  </a:moveTo>
                  <a:cubicBezTo>
                    <a:pt x="731" y="1"/>
                    <a:pt x="708" y="24"/>
                    <a:pt x="708" y="47"/>
                  </a:cubicBezTo>
                  <a:lnTo>
                    <a:pt x="23" y="1873"/>
                  </a:lnTo>
                  <a:cubicBezTo>
                    <a:pt x="0" y="1941"/>
                    <a:pt x="0" y="2010"/>
                    <a:pt x="23" y="2078"/>
                  </a:cubicBezTo>
                  <a:cubicBezTo>
                    <a:pt x="69" y="2147"/>
                    <a:pt x="114" y="2192"/>
                    <a:pt x="183" y="2215"/>
                  </a:cubicBezTo>
                  <a:lnTo>
                    <a:pt x="4292" y="3767"/>
                  </a:lnTo>
                  <a:cubicBezTo>
                    <a:pt x="4337" y="3790"/>
                    <a:pt x="4360" y="3790"/>
                    <a:pt x="4383" y="3790"/>
                  </a:cubicBezTo>
                  <a:cubicBezTo>
                    <a:pt x="4451" y="3790"/>
                    <a:pt x="4520" y="3767"/>
                    <a:pt x="4565" y="3699"/>
                  </a:cubicBezTo>
                  <a:cubicBezTo>
                    <a:pt x="4634" y="3630"/>
                    <a:pt x="4657" y="3516"/>
                    <a:pt x="4611" y="3425"/>
                  </a:cubicBezTo>
                  <a:lnTo>
                    <a:pt x="3356" y="1097"/>
                  </a:lnTo>
                  <a:lnTo>
                    <a:pt x="3264" y="937"/>
                  </a:lnTo>
                  <a:cubicBezTo>
                    <a:pt x="3264" y="914"/>
                    <a:pt x="3242" y="914"/>
                    <a:pt x="3242" y="914"/>
                  </a:cubicBez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0"/>
            <p:cNvSpPr/>
            <p:nvPr/>
          </p:nvSpPr>
          <p:spPr>
            <a:xfrm>
              <a:off x="6080713" y="4433166"/>
              <a:ext cx="378467" cy="166571"/>
            </a:xfrm>
            <a:custGeom>
              <a:rect b="b" l="l" r="r" t="t"/>
              <a:pathLst>
                <a:path extrusionOk="0" h="2025" w="4601">
                  <a:moveTo>
                    <a:pt x="114" y="1"/>
                  </a:moveTo>
                  <a:lnTo>
                    <a:pt x="46" y="183"/>
                  </a:lnTo>
                  <a:cubicBezTo>
                    <a:pt x="0" y="298"/>
                    <a:pt x="69" y="412"/>
                    <a:pt x="183" y="457"/>
                  </a:cubicBezTo>
                  <a:lnTo>
                    <a:pt x="4291" y="2010"/>
                  </a:lnTo>
                  <a:cubicBezTo>
                    <a:pt x="4315" y="2020"/>
                    <a:pt x="4339" y="2024"/>
                    <a:pt x="4362" y="2024"/>
                  </a:cubicBezTo>
                  <a:cubicBezTo>
                    <a:pt x="4493" y="2024"/>
                    <a:pt x="4601" y="1872"/>
                    <a:pt x="4542" y="1736"/>
                  </a:cubicBezTo>
                  <a:lnTo>
                    <a:pt x="4497" y="1667"/>
                  </a:lnTo>
                  <a:cubicBezTo>
                    <a:pt x="4466" y="1667"/>
                    <a:pt x="4436" y="1677"/>
                    <a:pt x="4405" y="1677"/>
                  </a:cubicBezTo>
                  <a:cubicBezTo>
                    <a:pt x="4390" y="1677"/>
                    <a:pt x="4375" y="1675"/>
                    <a:pt x="4360" y="1667"/>
                  </a:cubicBezTo>
                  <a:lnTo>
                    <a:pt x="228" y="115"/>
                  </a:lnTo>
                  <a:cubicBezTo>
                    <a:pt x="183" y="92"/>
                    <a:pt x="137" y="47"/>
                    <a:pt x="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0"/>
            <p:cNvSpPr/>
            <p:nvPr/>
          </p:nvSpPr>
          <p:spPr>
            <a:xfrm>
              <a:off x="6078821" y="4429465"/>
              <a:ext cx="383073" cy="174633"/>
            </a:xfrm>
            <a:custGeom>
              <a:rect b="b" l="l" r="r" t="t"/>
              <a:pathLst>
                <a:path extrusionOk="0" h="2123" w="4657">
                  <a:moveTo>
                    <a:pt x="160" y="160"/>
                  </a:moveTo>
                  <a:cubicBezTo>
                    <a:pt x="183" y="183"/>
                    <a:pt x="206" y="183"/>
                    <a:pt x="229" y="206"/>
                  </a:cubicBezTo>
                  <a:lnTo>
                    <a:pt x="4360" y="1758"/>
                  </a:lnTo>
                  <a:cubicBezTo>
                    <a:pt x="4406" y="1781"/>
                    <a:pt x="4451" y="1781"/>
                    <a:pt x="4474" y="1781"/>
                  </a:cubicBezTo>
                  <a:lnTo>
                    <a:pt x="4520" y="1803"/>
                  </a:lnTo>
                  <a:cubicBezTo>
                    <a:pt x="4543" y="1872"/>
                    <a:pt x="4520" y="1940"/>
                    <a:pt x="4497" y="1963"/>
                  </a:cubicBezTo>
                  <a:cubicBezTo>
                    <a:pt x="4464" y="1997"/>
                    <a:pt x="4430" y="2018"/>
                    <a:pt x="4388" y="2018"/>
                  </a:cubicBezTo>
                  <a:cubicBezTo>
                    <a:pt x="4372" y="2018"/>
                    <a:pt x="4356" y="2015"/>
                    <a:pt x="4337" y="2009"/>
                  </a:cubicBezTo>
                  <a:lnTo>
                    <a:pt x="206" y="457"/>
                  </a:lnTo>
                  <a:cubicBezTo>
                    <a:pt x="183" y="434"/>
                    <a:pt x="137" y="411"/>
                    <a:pt x="137" y="365"/>
                  </a:cubicBezTo>
                  <a:cubicBezTo>
                    <a:pt x="114" y="320"/>
                    <a:pt x="114" y="274"/>
                    <a:pt x="137" y="251"/>
                  </a:cubicBezTo>
                  <a:lnTo>
                    <a:pt x="160" y="160"/>
                  </a:lnTo>
                  <a:close/>
                  <a:moveTo>
                    <a:pt x="137" y="0"/>
                  </a:moveTo>
                  <a:cubicBezTo>
                    <a:pt x="114" y="0"/>
                    <a:pt x="92" y="23"/>
                    <a:pt x="92" y="23"/>
                  </a:cubicBezTo>
                  <a:lnTo>
                    <a:pt x="23" y="206"/>
                  </a:lnTo>
                  <a:cubicBezTo>
                    <a:pt x="0" y="274"/>
                    <a:pt x="0" y="343"/>
                    <a:pt x="23" y="411"/>
                  </a:cubicBezTo>
                  <a:cubicBezTo>
                    <a:pt x="69" y="480"/>
                    <a:pt x="114" y="525"/>
                    <a:pt x="183" y="548"/>
                  </a:cubicBezTo>
                  <a:lnTo>
                    <a:pt x="4292" y="2100"/>
                  </a:lnTo>
                  <a:cubicBezTo>
                    <a:pt x="4337" y="2123"/>
                    <a:pt x="4360" y="2123"/>
                    <a:pt x="4383" y="2123"/>
                  </a:cubicBezTo>
                  <a:cubicBezTo>
                    <a:pt x="4451" y="2123"/>
                    <a:pt x="4520" y="2100"/>
                    <a:pt x="4565" y="2032"/>
                  </a:cubicBezTo>
                  <a:cubicBezTo>
                    <a:pt x="4634" y="1963"/>
                    <a:pt x="4657" y="1849"/>
                    <a:pt x="4611" y="1758"/>
                  </a:cubicBezTo>
                  <a:lnTo>
                    <a:pt x="4565" y="1689"/>
                  </a:lnTo>
                  <a:cubicBezTo>
                    <a:pt x="4549" y="1673"/>
                    <a:pt x="4533" y="1657"/>
                    <a:pt x="4517" y="1657"/>
                  </a:cubicBezTo>
                  <a:cubicBezTo>
                    <a:pt x="4510" y="1657"/>
                    <a:pt x="4504" y="1660"/>
                    <a:pt x="4497" y="1666"/>
                  </a:cubicBezTo>
                  <a:lnTo>
                    <a:pt x="4383" y="1666"/>
                  </a:lnTo>
                  <a:lnTo>
                    <a:pt x="274" y="92"/>
                  </a:lnTo>
                  <a:cubicBezTo>
                    <a:pt x="229" y="92"/>
                    <a:pt x="206" y="69"/>
                    <a:pt x="183" y="23"/>
                  </a:cubicBezTo>
                  <a:cubicBezTo>
                    <a:pt x="183" y="0"/>
                    <a:pt x="160" y="0"/>
                    <a:pt x="137"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0"/>
            <p:cNvSpPr/>
            <p:nvPr/>
          </p:nvSpPr>
          <p:spPr>
            <a:xfrm>
              <a:off x="6088198" y="4438842"/>
              <a:ext cx="317349" cy="116477"/>
            </a:xfrm>
            <a:custGeom>
              <a:rect b="b" l="l" r="r" t="t"/>
              <a:pathLst>
                <a:path extrusionOk="0" h="1416" w="3858">
                  <a:moveTo>
                    <a:pt x="3858" y="1416"/>
                  </a:moveTo>
                  <a:lnTo>
                    <a:pt x="0"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0"/>
            <p:cNvSpPr/>
            <p:nvPr/>
          </p:nvSpPr>
          <p:spPr>
            <a:xfrm>
              <a:off x="6084414" y="4434318"/>
              <a:ext cx="324917" cy="126594"/>
            </a:xfrm>
            <a:custGeom>
              <a:rect b="b" l="l" r="r" t="t"/>
              <a:pathLst>
                <a:path extrusionOk="0" h="1539" w="3950">
                  <a:moveTo>
                    <a:pt x="49" y="0"/>
                  </a:moveTo>
                  <a:cubicBezTo>
                    <a:pt x="33" y="0"/>
                    <a:pt x="17" y="16"/>
                    <a:pt x="1" y="33"/>
                  </a:cubicBezTo>
                  <a:cubicBezTo>
                    <a:pt x="1" y="55"/>
                    <a:pt x="1" y="101"/>
                    <a:pt x="46" y="101"/>
                  </a:cubicBezTo>
                  <a:lnTo>
                    <a:pt x="3881" y="1539"/>
                  </a:lnTo>
                  <a:lnTo>
                    <a:pt x="3904" y="1539"/>
                  </a:lnTo>
                  <a:cubicBezTo>
                    <a:pt x="3927" y="1539"/>
                    <a:pt x="3950" y="1516"/>
                    <a:pt x="3950" y="1493"/>
                  </a:cubicBezTo>
                  <a:cubicBezTo>
                    <a:pt x="3950" y="1471"/>
                    <a:pt x="3950" y="1448"/>
                    <a:pt x="3927" y="1425"/>
                  </a:cubicBezTo>
                  <a:lnTo>
                    <a:pt x="69" y="10"/>
                  </a:lnTo>
                  <a:cubicBezTo>
                    <a:pt x="63" y="3"/>
                    <a:pt x="56" y="0"/>
                    <a:pt x="49"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0"/>
            <p:cNvSpPr/>
            <p:nvPr/>
          </p:nvSpPr>
          <p:spPr>
            <a:xfrm>
              <a:off x="6153920" y="4357163"/>
              <a:ext cx="69508" cy="60130"/>
            </a:xfrm>
            <a:custGeom>
              <a:rect b="b" l="l" r="r" t="t"/>
              <a:pathLst>
                <a:path extrusionOk="0" h="731" w="845">
                  <a:moveTo>
                    <a:pt x="421" y="1"/>
                  </a:moveTo>
                  <a:cubicBezTo>
                    <a:pt x="294" y="1"/>
                    <a:pt x="175" y="66"/>
                    <a:pt x="114" y="172"/>
                  </a:cubicBezTo>
                  <a:cubicBezTo>
                    <a:pt x="0" y="354"/>
                    <a:pt x="69" y="583"/>
                    <a:pt x="229" y="674"/>
                  </a:cubicBezTo>
                  <a:cubicBezTo>
                    <a:pt x="291" y="713"/>
                    <a:pt x="359" y="730"/>
                    <a:pt x="424" y="730"/>
                  </a:cubicBezTo>
                  <a:cubicBezTo>
                    <a:pt x="551" y="730"/>
                    <a:pt x="671" y="665"/>
                    <a:pt x="731" y="560"/>
                  </a:cubicBezTo>
                  <a:cubicBezTo>
                    <a:pt x="845" y="377"/>
                    <a:pt x="776" y="149"/>
                    <a:pt x="617" y="58"/>
                  </a:cubicBezTo>
                  <a:cubicBezTo>
                    <a:pt x="554" y="19"/>
                    <a:pt x="487" y="1"/>
                    <a:pt x="4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0"/>
            <p:cNvSpPr/>
            <p:nvPr/>
          </p:nvSpPr>
          <p:spPr>
            <a:xfrm>
              <a:off x="6150136" y="4353214"/>
              <a:ext cx="77075" cy="68767"/>
            </a:xfrm>
            <a:custGeom>
              <a:rect b="b" l="l" r="r" t="t"/>
              <a:pathLst>
                <a:path extrusionOk="0" h="836" w="937">
                  <a:moveTo>
                    <a:pt x="480" y="106"/>
                  </a:moveTo>
                  <a:cubicBezTo>
                    <a:pt x="526" y="106"/>
                    <a:pt x="571" y="128"/>
                    <a:pt x="640" y="151"/>
                  </a:cubicBezTo>
                  <a:cubicBezTo>
                    <a:pt x="777" y="242"/>
                    <a:pt x="822" y="425"/>
                    <a:pt x="731" y="585"/>
                  </a:cubicBezTo>
                  <a:cubicBezTo>
                    <a:pt x="672" y="673"/>
                    <a:pt x="575" y="724"/>
                    <a:pt x="477" y="724"/>
                  </a:cubicBezTo>
                  <a:cubicBezTo>
                    <a:pt x="423" y="724"/>
                    <a:pt x="369" y="708"/>
                    <a:pt x="320" y="676"/>
                  </a:cubicBezTo>
                  <a:cubicBezTo>
                    <a:pt x="160" y="585"/>
                    <a:pt x="115" y="402"/>
                    <a:pt x="206" y="265"/>
                  </a:cubicBezTo>
                  <a:cubicBezTo>
                    <a:pt x="252" y="197"/>
                    <a:pt x="320" y="128"/>
                    <a:pt x="389" y="106"/>
                  </a:cubicBezTo>
                  <a:close/>
                  <a:moveTo>
                    <a:pt x="490" y="1"/>
                  </a:moveTo>
                  <a:cubicBezTo>
                    <a:pt x="449" y="1"/>
                    <a:pt x="408" y="6"/>
                    <a:pt x="366" y="14"/>
                  </a:cubicBezTo>
                  <a:cubicBezTo>
                    <a:pt x="252" y="37"/>
                    <a:pt x="160" y="106"/>
                    <a:pt x="115" y="197"/>
                  </a:cubicBezTo>
                  <a:cubicBezTo>
                    <a:pt x="1" y="402"/>
                    <a:pt x="69" y="653"/>
                    <a:pt x="252" y="767"/>
                  </a:cubicBezTo>
                  <a:cubicBezTo>
                    <a:pt x="320" y="813"/>
                    <a:pt x="389" y="836"/>
                    <a:pt x="480" y="836"/>
                  </a:cubicBezTo>
                  <a:cubicBezTo>
                    <a:pt x="617" y="836"/>
                    <a:pt x="754" y="767"/>
                    <a:pt x="822" y="631"/>
                  </a:cubicBezTo>
                  <a:cubicBezTo>
                    <a:pt x="937" y="425"/>
                    <a:pt x="891" y="174"/>
                    <a:pt x="685" y="60"/>
                  </a:cubicBezTo>
                  <a:cubicBezTo>
                    <a:pt x="628" y="16"/>
                    <a:pt x="561" y="1"/>
                    <a:pt x="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0"/>
            <p:cNvSpPr/>
            <p:nvPr/>
          </p:nvSpPr>
          <p:spPr>
            <a:xfrm>
              <a:off x="6311604" y="4384389"/>
              <a:ext cx="39566" cy="20729"/>
            </a:xfrm>
            <a:custGeom>
              <a:rect b="b" l="l" r="r" t="t"/>
              <a:pathLst>
                <a:path extrusionOk="0" h="252" w="481">
                  <a:moveTo>
                    <a:pt x="1" y="252"/>
                  </a:moveTo>
                  <a:lnTo>
                    <a:pt x="480"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0"/>
            <p:cNvSpPr/>
            <p:nvPr/>
          </p:nvSpPr>
          <p:spPr>
            <a:xfrm>
              <a:off x="6306010" y="4379372"/>
              <a:ext cx="50753" cy="29530"/>
            </a:xfrm>
            <a:custGeom>
              <a:rect b="b" l="l" r="r" t="t"/>
              <a:pathLst>
                <a:path extrusionOk="0" h="359" w="617">
                  <a:moveTo>
                    <a:pt x="554" y="1"/>
                  </a:moveTo>
                  <a:cubicBezTo>
                    <a:pt x="544" y="1"/>
                    <a:pt x="535" y="6"/>
                    <a:pt x="525" y="16"/>
                  </a:cubicBezTo>
                  <a:lnTo>
                    <a:pt x="46" y="267"/>
                  </a:lnTo>
                  <a:cubicBezTo>
                    <a:pt x="23" y="267"/>
                    <a:pt x="0" y="313"/>
                    <a:pt x="23" y="335"/>
                  </a:cubicBezTo>
                  <a:cubicBezTo>
                    <a:pt x="23" y="358"/>
                    <a:pt x="46" y="358"/>
                    <a:pt x="69" y="358"/>
                  </a:cubicBezTo>
                  <a:lnTo>
                    <a:pt x="92" y="358"/>
                  </a:lnTo>
                  <a:lnTo>
                    <a:pt x="571" y="107"/>
                  </a:lnTo>
                  <a:cubicBezTo>
                    <a:pt x="594" y="84"/>
                    <a:pt x="616" y="61"/>
                    <a:pt x="594" y="39"/>
                  </a:cubicBezTo>
                  <a:cubicBezTo>
                    <a:pt x="580" y="12"/>
                    <a:pt x="567" y="1"/>
                    <a:pt x="5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0"/>
            <p:cNvSpPr/>
            <p:nvPr/>
          </p:nvSpPr>
          <p:spPr>
            <a:xfrm>
              <a:off x="6326656" y="4414412"/>
              <a:ext cx="39484" cy="20729"/>
            </a:xfrm>
            <a:custGeom>
              <a:rect b="b" l="l" r="r" t="t"/>
              <a:pathLst>
                <a:path extrusionOk="0" h="252" w="480">
                  <a:moveTo>
                    <a:pt x="0" y="252"/>
                  </a:moveTo>
                  <a:lnTo>
                    <a:pt x="48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0"/>
            <p:cNvSpPr/>
            <p:nvPr/>
          </p:nvSpPr>
          <p:spPr>
            <a:xfrm>
              <a:off x="6320981" y="4409888"/>
              <a:ext cx="50835" cy="29037"/>
            </a:xfrm>
            <a:custGeom>
              <a:rect b="b" l="l" r="r" t="t"/>
              <a:pathLst>
                <a:path extrusionOk="0" h="353" w="618">
                  <a:moveTo>
                    <a:pt x="550" y="1"/>
                  </a:moveTo>
                  <a:cubicBezTo>
                    <a:pt x="541" y="1"/>
                    <a:pt x="532" y="3"/>
                    <a:pt x="526" y="10"/>
                  </a:cubicBezTo>
                  <a:lnTo>
                    <a:pt x="46" y="261"/>
                  </a:lnTo>
                  <a:cubicBezTo>
                    <a:pt x="24" y="284"/>
                    <a:pt x="1" y="307"/>
                    <a:pt x="24" y="330"/>
                  </a:cubicBezTo>
                  <a:cubicBezTo>
                    <a:pt x="24" y="352"/>
                    <a:pt x="46" y="352"/>
                    <a:pt x="69" y="352"/>
                  </a:cubicBezTo>
                  <a:lnTo>
                    <a:pt x="92" y="352"/>
                  </a:lnTo>
                  <a:lnTo>
                    <a:pt x="571" y="101"/>
                  </a:lnTo>
                  <a:cubicBezTo>
                    <a:pt x="594" y="78"/>
                    <a:pt x="617" y="56"/>
                    <a:pt x="594" y="33"/>
                  </a:cubicBezTo>
                  <a:cubicBezTo>
                    <a:pt x="594" y="17"/>
                    <a:pt x="571"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0"/>
            <p:cNvSpPr/>
            <p:nvPr/>
          </p:nvSpPr>
          <p:spPr>
            <a:xfrm>
              <a:off x="6341627" y="4444435"/>
              <a:ext cx="39566" cy="20729"/>
            </a:xfrm>
            <a:custGeom>
              <a:rect b="b" l="l" r="r" t="t"/>
              <a:pathLst>
                <a:path extrusionOk="0" h="252" w="481">
                  <a:moveTo>
                    <a:pt x="1" y="252"/>
                  </a:moveTo>
                  <a:lnTo>
                    <a:pt x="48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0"/>
            <p:cNvSpPr/>
            <p:nvPr/>
          </p:nvSpPr>
          <p:spPr>
            <a:xfrm>
              <a:off x="6336034" y="4439911"/>
              <a:ext cx="48861" cy="29037"/>
            </a:xfrm>
            <a:custGeom>
              <a:rect b="b" l="l" r="r" t="t"/>
              <a:pathLst>
                <a:path extrusionOk="0" h="353" w="594">
                  <a:moveTo>
                    <a:pt x="545" y="1"/>
                  </a:moveTo>
                  <a:cubicBezTo>
                    <a:pt x="539" y="1"/>
                    <a:pt x="532" y="4"/>
                    <a:pt x="525" y="10"/>
                  </a:cubicBezTo>
                  <a:lnTo>
                    <a:pt x="46" y="261"/>
                  </a:lnTo>
                  <a:cubicBezTo>
                    <a:pt x="0" y="261"/>
                    <a:pt x="0" y="307"/>
                    <a:pt x="23" y="330"/>
                  </a:cubicBezTo>
                  <a:cubicBezTo>
                    <a:pt x="23" y="353"/>
                    <a:pt x="46" y="353"/>
                    <a:pt x="69" y="353"/>
                  </a:cubicBezTo>
                  <a:lnTo>
                    <a:pt x="92" y="353"/>
                  </a:lnTo>
                  <a:lnTo>
                    <a:pt x="571" y="101"/>
                  </a:lnTo>
                  <a:cubicBezTo>
                    <a:pt x="594" y="79"/>
                    <a:pt x="594" y="56"/>
                    <a:pt x="594" y="33"/>
                  </a:cubicBezTo>
                  <a:cubicBezTo>
                    <a:pt x="578" y="17"/>
                    <a:pt x="562" y="1"/>
                    <a:pt x="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0"/>
            <p:cNvSpPr/>
            <p:nvPr/>
          </p:nvSpPr>
          <p:spPr>
            <a:xfrm>
              <a:off x="6319089" y="4297692"/>
              <a:ext cx="32080" cy="68027"/>
            </a:xfrm>
            <a:custGeom>
              <a:rect b="b" l="l" r="r" t="t"/>
              <a:pathLst>
                <a:path extrusionOk="0" h="827" w="390">
                  <a:moveTo>
                    <a:pt x="186" y="0"/>
                  </a:moveTo>
                  <a:cubicBezTo>
                    <a:pt x="93" y="0"/>
                    <a:pt x="21" y="65"/>
                    <a:pt x="1" y="164"/>
                  </a:cubicBezTo>
                  <a:cubicBezTo>
                    <a:pt x="1" y="254"/>
                    <a:pt x="45" y="827"/>
                    <a:pt x="90" y="827"/>
                  </a:cubicBezTo>
                  <a:cubicBezTo>
                    <a:pt x="91" y="827"/>
                    <a:pt x="91" y="827"/>
                    <a:pt x="92" y="826"/>
                  </a:cubicBezTo>
                  <a:cubicBezTo>
                    <a:pt x="206" y="826"/>
                    <a:pt x="366" y="324"/>
                    <a:pt x="389" y="233"/>
                  </a:cubicBezTo>
                  <a:cubicBezTo>
                    <a:pt x="389" y="119"/>
                    <a:pt x="321" y="27"/>
                    <a:pt x="229" y="4"/>
                  </a:cubicBezTo>
                  <a:cubicBezTo>
                    <a:pt x="215" y="2"/>
                    <a:pt x="200" y="0"/>
                    <a:pt x="1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0"/>
            <p:cNvSpPr/>
            <p:nvPr/>
          </p:nvSpPr>
          <p:spPr>
            <a:xfrm>
              <a:off x="6313496" y="4293497"/>
              <a:ext cx="41376" cy="77816"/>
            </a:xfrm>
            <a:custGeom>
              <a:rect b="b" l="l" r="r" t="t"/>
              <a:pathLst>
                <a:path extrusionOk="0" h="946" w="503">
                  <a:moveTo>
                    <a:pt x="274" y="101"/>
                  </a:moveTo>
                  <a:cubicBezTo>
                    <a:pt x="320" y="124"/>
                    <a:pt x="343" y="147"/>
                    <a:pt x="366" y="170"/>
                  </a:cubicBezTo>
                  <a:cubicBezTo>
                    <a:pt x="389" y="192"/>
                    <a:pt x="411" y="238"/>
                    <a:pt x="389" y="261"/>
                  </a:cubicBezTo>
                  <a:cubicBezTo>
                    <a:pt x="389" y="375"/>
                    <a:pt x="252" y="717"/>
                    <a:pt x="183" y="809"/>
                  </a:cubicBezTo>
                  <a:cubicBezTo>
                    <a:pt x="137" y="672"/>
                    <a:pt x="115" y="307"/>
                    <a:pt x="137" y="215"/>
                  </a:cubicBezTo>
                  <a:cubicBezTo>
                    <a:pt x="137" y="192"/>
                    <a:pt x="160" y="147"/>
                    <a:pt x="183" y="124"/>
                  </a:cubicBezTo>
                  <a:cubicBezTo>
                    <a:pt x="206" y="124"/>
                    <a:pt x="229" y="101"/>
                    <a:pt x="252" y="101"/>
                  </a:cubicBezTo>
                  <a:close/>
                  <a:moveTo>
                    <a:pt x="246" y="1"/>
                  </a:moveTo>
                  <a:cubicBezTo>
                    <a:pt x="203" y="1"/>
                    <a:pt x="165" y="22"/>
                    <a:pt x="115" y="55"/>
                  </a:cubicBezTo>
                  <a:cubicBezTo>
                    <a:pt x="69" y="78"/>
                    <a:pt x="46" y="147"/>
                    <a:pt x="23" y="215"/>
                  </a:cubicBezTo>
                  <a:cubicBezTo>
                    <a:pt x="1" y="284"/>
                    <a:pt x="46" y="832"/>
                    <a:pt x="115" y="923"/>
                  </a:cubicBezTo>
                  <a:cubicBezTo>
                    <a:pt x="115" y="923"/>
                    <a:pt x="137" y="946"/>
                    <a:pt x="160" y="946"/>
                  </a:cubicBezTo>
                  <a:cubicBezTo>
                    <a:pt x="320" y="923"/>
                    <a:pt x="503" y="329"/>
                    <a:pt x="503" y="284"/>
                  </a:cubicBezTo>
                  <a:cubicBezTo>
                    <a:pt x="503" y="215"/>
                    <a:pt x="503" y="147"/>
                    <a:pt x="457" y="101"/>
                  </a:cubicBezTo>
                  <a:cubicBezTo>
                    <a:pt x="411" y="55"/>
                    <a:pt x="366" y="10"/>
                    <a:pt x="297" y="10"/>
                  </a:cubicBezTo>
                  <a:cubicBezTo>
                    <a:pt x="279" y="4"/>
                    <a:pt x="262" y="1"/>
                    <a:pt x="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0"/>
            <p:cNvSpPr/>
            <p:nvPr/>
          </p:nvSpPr>
          <p:spPr>
            <a:xfrm>
              <a:off x="6326656" y="4341205"/>
              <a:ext cx="67616" cy="31998"/>
            </a:xfrm>
            <a:custGeom>
              <a:rect b="b" l="l" r="r" t="t"/>
              <a:pathLst>
                <a:path extrusionOk="0" h="389" w="822">
                  <a:moveTo>
                    <a:pt x="571" y="0"/>
                  </a:moveTo>
                  <a:cubicBezTo>
                    <a:pt x="480" y="23"/>
                    <a:pt x="0" y="206"/>
                    <a:pt x="0" y="297"/>
                  </a:cubicBezTo>
                  <a:cubicBezTo>
                    <a:pt x="23" y="343"/>
                    <a:pt x="548" y="388"/>
                    <a:pt x="639" y="388"/>
                  </a:cubicBezTo>
                  <a:cubicBezTo>
                    <a:pt x="754" y="366"/>
                    <a:pt x="822" y="252"/>
                    <a:pt x="799" y="160"/>
                  </a:cubicBezTo>
                  <a:cubicBezTo>
                    <a:pt x="776" y="69"/>
                    <a:pt x="685" y="0"/>
                    <a:pt x="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0"/>
            <p:cNvSpPr/>
            <p:nvPr/>
          </p:nvSpPr>
          <p:spPr>
            <a:xfrm>
              <a:off x="6322873" y="4337422"/>
              <a:ext cx="75183" cy="39566"/>
            </a:xfrm>
            <a:custGeom>
              <a:rect b="b" l="l" r="r" t="t"/>
              <a:pathLst>
                <a:path extrusionOk="0" h="481" w="914">
                  <a:moveTo>
                    <a:pt x="676" y="109"/>
                  </a:moveTo>
                  <a:cubicBezTo>
                    <a:pt x="731" y="109"/>
                    <a:pt x="781" y="150"/>
                    <a:pt x="800" y="206"/>
                  </a:cubicBezTo>
                  <a:cubicBezTo>
                    <a:pt x="800" y="252"/>
                    <a:pt x="800" y="298"/>
                    <a:pt x="777" y="320"/>
                  </a:cubicBezTo>
                  <a:cubicBezTo>
                    <a:pt x="754" y="343"/>
                    <a:pt x="708" y="366"/>
                    <a:pt x="685" y="366"/>
                  </a:cubicBezTo>
                  <a:cubicBezTo>
                    <a:pt x="661" y="372"/>
                    <a:pt x="618" y="375"/>
                    <a:pt x="567" y="375"/>
                  </a:cubicBezTo>
                  <a:cubicBezTo>
                    <a:pt x="425" y="375"/>
                    <a:pt x="215" y="354"/>
                    <a:pt x="115" y="320"/>
                  </a:cubicBezTo>
                  <a:cubicBezTo>
                    <a:pt x="206" y="252"/>
                    <a:pt x="526" y="138"/>
                    <a:pt x="640" y="115"/>
                  </a:cubicBezTo>
                  <a:cubicBezTo>
                    <a:pt x="652" y="111"/>
                    <a:pt x="664" y="109"/>
                    <a:pt x="676" y="109"/>
                  </a:cubicBezTo>
                  <a:close/>
                  <a:moveTo>
                    <a:pt x="617" y="1"/>
                  </a:moveTo>
                  <a:cubicBezTo>
                    <a:pt x="548" y="24"/>
                    <a:pt x="115" y="161"/>
                    <a:pt x="23" y="298"/>
                  </a:cubicBezTo>
                  <a:cubicBezTo>
                    <a:pt x="1" y="320"/>
                    <a:pt x="1" y="343"/>
                    <a:pt x="1" y="366"/>
                  </a:cubicBezTo>
                  <a:cubicBezTo>
                    <a:pt x="23" y="457"/>
                    <a:pt x="457" y="480"/>
                    <a:pt x="640" y="480"/>
                  </a:cubicBezTo>
                  <a:lnTo>
                    <a:pt x="708" y="480"/>
                  </a:lnTo>
                  <a:cubicBezTo>
                    <a:pt x="777" y="457"/>
                    <a:pt x="822" y="434"/>
                    <a:pt x="868" y="389"/>
                  </a:cubicBezTo>
                  <a:cubicBezTo>
                    <a:pt x="891" y="320"/>
                    <a:pt x="914" y="252"/>
                    <a:pt x="891" y="206"/>
                  </a:cubicBezTo>
                  <a:cubicBezTo>
                    <a:pt x="891" y="138"/>
                    <a:pt x="845" y="69"/>
                    <a:pt x="800" y="46"/>
                  </a:cubicBezTo>
                  <a:cubicBezTo>
                    <a:pt x="731" y="1"/>
                    <a:pt x="685" y="1"/>
                    <a:pt x="6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0"/>
            <p:cNvSpPr/>
            <p:nvPr/>
          </p:nvSpPr>
          <p:spPr>
            <a:xfrm>
              <a:off x="6829813" y="3133951"/>
              <a:ext cx="1974" cy="769930"/>
            </a:xfrm>
            <a:custGeom>
              <a:rect b="b" l="l" r="r" t="t"/>
              <a:pathLst>
                <a:path extrusionOk="0" h="9360" w="24">
                  <a:moveTo>
                    <a:pt x="0" y="1"/>
                  </a:moveTo>
                  <a:lnTo>
                    <a:pt x="23" y="9359"/>
                  </a:lnTo>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0"/>
            <p:cNvSpPr/>
            <p:nvPr/>
          </p:nvSpPr>
          <p:spPr>
            <a:xfrm>
              <a:off x="6198996" y="1783326"/>
              <a:ext cx="585838" cy="589375"/>
            </a:xfrm>
            <a:custGeom>
              <a:rect b="b" l="l" r="r" t="t"/>
              <a:pathLst>
                <a:path extrusionOk="0" h="7165" w="7122">
                  <a:moveTo>
                    <a:pt x="4075" y="1"/>
                  </a:moveTo>
                  <a:cubicBezTo>
                    <a:pt x="3599" y="1"/>
                    <a:pt x="3108" y="148"/>
                    <a:pt x="2671" y="397"/>
                  </a:cubicBezTo>
                  <a:cubicBezTo>
                    <a:pt x="2260" y="649"/>
                    <a:pt x="2009" y="1037"/>
                    <a:pt x="1872" y="1493"/>
                  </a:cubicBezTo>
                  <a:cubicBezTo>
                    <a:pt x="1849" y="1584"/>
                    <a:pt x="1826" y="1676"/>
                    <a:pt x="1758" y="1744"/>
                  </a:cubicBezTo>
                  <a:cubicBezTo>
                    <a:pt x="1644" y="1881"/>
                    <a:pt x="1507" y="1858"/>
                    <a:pt x="1370" y="1881"/>
                  </a:cubicBezTo>
                  <a:cubicBezTo>
                    <a:pt x="1233" y="1881"/>
                    <a:pt x="1141" y="1904"/>
                    <a:pt x="1027" y="1950"/>
                  </a:cubicBezTo>
                  <a:cubicBezTo>
                    <a:pt x="982" y="1972"/>
                    <a:pt x="959" y="1972"/>
                    <a:pt x="913" y="1995"/>
                  </a:cubicBezTo>
                  <a:cubicBezTo>
                    <a:pt x="639" y="2109"/>
                    <a:pt x="411" y="2338"/>
                    <a:pt x="251" y="2589"/>
                  </a:cubicBezTo>
                  <a:cubicBezTo>
                    <a:pt x="0" y="3068"/>
                    <a:pt x="46" y="3661"/>
                    <a:pt x="365" y="4095"/>
                  </a:cubicBezTo>
                  <a:cubicBezTo>
                    <a:pt x="457" y="4232"/>
                    <a:pt x="594" y="4346"/>
                    <a:pt x="594" y="4506"/>
                  </a:cubicBezTo>
                  <a:cubicBezTo>
                    <a:pt x="594" y="4643"/>
                    <a:pt x="525" y="4757"/>
                    <a:pt x="502" y="4871"/>
                  </a:cubicBezTo>
                  <a:cubicBezTo>
                    <a:pt x="457" y="5008"/>
                    <a:pt x="457" y="5145"/>
                    <a:pt x="457" y="5305"/>
                  </a:cubicBezTo>
                  <a:cubicBezTo>
                    <a:pt x="502" y="6172"/>
                    <a:pt x="1301" y="6971"/>
                    <a:pt x="2328" y="7131"/>
                  </a:cubicBezTo>
                  <a:cubicBezTo>
                    <a:pt x="2470" y="7154"/>
                    <a:pt x="2610" y="7165"/>
                    <a:pt x="2749" y="7165"/>
                  </a:cubicBezTo>
                  <a:cubicBezTo>
                    <a:pt x="3302" y="7165"/>
                    <a:pt x="3817" y="6989"/>
                    <a:pt x="4200" y="6697"/>
                  </a:cubicBezTo>
                  <a:cubicBezTo>
                    <a:pt x="4771" y="6264"/>
                    <a:pt x="5410" y="5898"/>
                    <a:pt x="6072" y="5556"/>
                  </a:cubicBezTo>
                  <a:cubicBezTo>
                    <a:pt x="6620" y="5282"/>
                    <a:pt x="6985" y="4780"/>
                    <a:pt x="7053" y="4209"/>
                  </a:cubicBezTo>
                  <a:cubicBezTo>
                    <a:pt x="7122" y="3798"/>
                    <a:pt x="7008" y="3433"/>
                    <a:pt x="6779" y="3091"/>
                  </a:cubicBezTo>
                  <a:cubicBezTo>
                    <a:pt x="6734" y="3000"/>
                    <a:pt x="6688" y="2931"/>
                    <a:pt x="6665" y="2863"/>
                  </a:cubicBezTo>
                  <a:cubicBezTo>
                    <a:pt x="6528" y="2634"/>
                    <a:pt x="6186" y="2292"/>
                    <a:pt x="6095" y="2018"/>
                  </a:cubicBezTo>
                  <a:lnTo>
                    <a:pt x="6095" y="2018"/>
                  </a:lnTo>
                  <a:cubicBezTo>
                    <a:pt x="6152" y="2053"/>
                    <a:pt x="6213" y="2068"/>
                    <a:pt x="6271" y="2068"/>
                  </a:cubicBezTo>
                  <a:cubicBezTo>
                    <a:pt x="6444" y="2068"/>
                    <a:pt x="6597" y="1932"/>
                    <a:pt x="6597" y="1744"/>
                  </a:cubicBezTo>
                  <a:cubicBezTo>
                    <a:pt x="6574" y="1310"/>
                    <a:pt x="6437" y="763"/>
                    <a:pt x="5958" y="420"/>
                  </a:cubicBezTo>
                  <a:cubicBezTo>
                    <a:pt x="5821" y="311"/>
                    <a:pt x="5661" y="259"/>
                    <a:pt x="5500" y="259"/>
                  </a:cubicBezTo>
                  <a:cubicBezTo>
                    <a:pt x="5391" y="259"/>
                    <a:pt x="5283" y="283"/>
                    <a:pt x="5182" y="329"/>
                  </a:cubicBezTo>
                  <a:cubicBezTo>
                    <a:pt x="4851" y="102"/>
                    <a:pt x="4468" y="1"/>
                    <a:pt x="4075"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0"/>
            <p:cNvSpPr/>
            <p:nvPr/>
          </p:nvSpPr>
          <p:spPr>
            <a:xfrm>
              <a:off x="6583869" y="4401251"/>
              <a:ext cx="384965" cy="184092"/>
            </a:xfrm>
            <a:custGeom>
              <a:rect b="b" l="l" r="r" t="t"/>
              <a:pathLst>
                <a:path extrusionOk="0" h="2238" w="4680">
                  <a:moveTo>
                    <a:pt x="0" y="1"/>
                  </a:moveTo>
                  <a:lnTo>
                    <a:pt x="0" y="1987"/>
                  </a:lnTo>
                  <a:cubicBezTo>
                    <a:pt x="0" y="2101"/>
                    <a:pt x="92" y="2192"/>
                    <a:pt x="206" y="2192"/>
                  </a:cubicBezTo>
                  <a:lnTo>
                    <a:pt x="4428" y="2238"/>
                  </a:lnTo>
                  <a:cubicBezTo>
                    <a:pt x="4588" y="2238"/>
                    <a:pt x="4680" y="2032"/>
                    <a:pt x="4543" y="1918"/>
                  </a:cubicBezTo>
                  <a:lnTo>
                    <a:pt x="2671" y="229"/>
                  </a:lnTo>
                  <a:lnTo>
                    <a:pt x="2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0"/>
            <p:cNvSpPr/>
            <p:nvPr/>
          </p:nvSpPr>
          <p:spPr>
            <a:xfrm>
              <a:off x="6580085" y="4397550"/>
              <a:ext cx="388749" cy="191578"/>
            </a:xfrm>
            <a:custGeom>
              <a:rect b="b" l="l" r="r" t="t"/>
              <a:pathLst>
                <a:path extrusionOk="0" h="2329" w="4726">
                  <a:moveTo>
                    <a:pt x="2375" y="92"/>
                  </a:moveTo>
                  <a:lnTo>
                    <a:pt x="2671" y="297"/>
                  </a:lnTo>
                  <a:lnTo>
                    <a:pt x="4566" y="2009"/>
                  </a:lnTo>
                  <a:cubicBezTo>
                    <a:pt x="4611" y="2054"/>
                    <a:pt x="4611" y="2100"/>
                    <a:pt x="4589" y="2146"/>
                  </a:cubicBezTo>
                  <a:cubicBezTo>
                    <a:pt x="4589" y="2191"/>
                    <a:pt x="4543" y="2237"/>
                    <a:pt x="4474" y="2237"/>
                  </a:cubicBezTo>
                  <a:lnTo>
                    <a:pt x="252" y="2191"/>
                  </a:lnTo>
                  <a:cubicBezTo>
                    <a:pt x="206" y="2191"/>
                    <a:pt x="160" y="2169"/>
                    <a:pt x="138" y="2146"/>
                  </a:cubicBezTo>
                  <a:cubicBezTo>
                    <a:pt x="115" y="2100"/>
                    <a:pt x="92" y="2077"/>
                    <a:pt x="92" y="2032"/>
                  </a:cubicBezTo>
                  <a:lnTo>
                    <a:pt x="92" y="114"/>
                  </a:lnTo>
                  <a:lnTo>
                    <a:pt x="2375" y="92"/>
                  </a:lnTo>
                  <a:close/>
                  <a:moveTo>
                    <a:pt x="46" y="0"/>
                  </a:moveTo>
                  <a:cubicBezTo>
                    <a:pt x="24" y="0"/>
                    <a:pt x="1" y="23"/>
                    <a:pt x="1" y="46"/>
                  </a:cubicBezTo>
                  <a:lnTo>
                    <a:pt x="1" y="2032"/>
                  </a:lnTo>
                  <a:cubicBezTo>
                    <a:pt x="1" y="2100"/>
                    <a:pt x="24" y="2169"/>
                    <a:pt x="69" y="2214"/>
                  </a:cubicBezTo>
                  <a:cubicBezTo>
                    <a:pt x="115" y="2260"/>
                    <a:pt x="183" y="2283"/>
                    <a:pt x="252" y="2283"/>
                  </a:cubicBezTo>
                  <a:lnTo>
                    <a:pt x="4474" y="2328"/>
                  </a:lnTo>
                  <a:cubicBezTo>
                    <a:pt x="4566" y="2328"/>
                    <a:pt x="4657" y="2283"/>
                    <a:pt x="4703" y="2191"/>
                  </a:cubicBezTo>
                  <a:cubicBezTo>
                    <a:pt x="4726" y="2100"/>
                    <a:pt x="4703" y="1986"/>
                    <a:pt x="4634" y="1918"/>
                  </a:cubicBezTo>
                  <a:lnTo>
                    <a:pt x="2740" y="228"/>
                  </a:lnTo>
                  <a:lnTo>
                    <a:pt x="24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0"/>
            <p:cNvSpPr/>
            <p:nvPr/>
          </p:nvSpPr>
          <p:spPr>
            <a:xfrm>
              <a:off x="6583869" y="4549639"/>
              <a:ext cx="384965" cy="35700"/>
            </a:xfrm>
            <a:custGeom>
              <a:rect b="b" l="l" r="r" t="t"/>
              <a:pathLst>
                <a:path extrusionOk="0" h="434" w="4680">
                  <a:moveTo>
                    <a:pt x="0" y="0"/>
                  </a:moveTo>
                  <a:lnTo>
                    <a:pt x="0" y="183"/>
                  </a:lnTo>
                  <a:cubicBezTo>
                    <a:pt x="0" y="297"/>
                    <a:pt x="92" y="388"/>
                    <a:pt x="206" y="388"/>
                  </a:cubicBezTo>
                  <a:lnTo>
                    <a:pt x="4428" y="434"/>
                  </a:lnTo>
                  <a:cubicBezTo>
                    <a:pt x="4588" y="434"/>
                    <a:pt x="4680" y="228"/>
                    <a:pt x="4543" y="114"/>
                  </a:cubicBezTo>
                  <a:lnTo>
                    <a:pt x="4497" y="69"/>
                  </a:lnTo>
                  <a:cubicBezTo>
                    <a:pt x="4451" y="91"/>
                    <a:pt x="4406" y="114"/>
                    <a:pt x="4360" y="114"/>
                  </a:cubicBezTo>
                  <a:lnTo>
                    <a:pt x="137" y="69"/>
                  </a:lnTo>
                  <a:cubicBezTo>
                    <a:pt x="92" y="69"/>
                    <a:pt x="46" y="4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0"/>
            <p:cNvSpPr/>
            <p:nvPr/>
          </p:nvSpPr>
          <p:spPr>
            <a:xfrm>
              <a:off x="6580085" y="4545855"/>
              <a:ext cx="388749" cy="43267"/>
            </a:xfrm>
            <a:custGeom>
              <a:rect b="b" l="l" r="r" t="t"/>
              <a:pathLst>
                <a:path extrusionOk="0" h="526" w="4726">
                  <a:moveTo>
                    <a:pt x="92" y="137"/>
                  </a:moveTo>
                  <a:cubicBezTo>
                    <a:pt x="138" y="160"/>
                    <a:pt x="160" y="160"/>
                    <a:pt x="183" y="160"/>
                  </a:cubicBezTo>
                  <a:lnTo>
                    <a:pt x="4406" y="206"/>
                  </a:lnTo>
                  <a:cubicBezTo>
                    <a:pt x="4452" y="206"/>
                    <a:pt x="4497" y="206"/>
                    <a:pt x="4520" y="183"/>
                  </a:cubicBezTo>
                  <a:lnTo>
                    <a:pt x="4566" y="206"/>
                  </a:lnTo>
                  <a:cubicBezTo>
                    <a:pt x="4611" y="251"/>
                    <a:pt x="4611" y="297"/>
                    <a:pt x="4589" y="343"/>
                  </a:cubicBezTo>
                  <a:cubicBezTo>
                    <a:pt x="4589" y="388"/>
                    <a:pt x="4543" y="434"/>
                    <a:pt x="4474" y="434"/>
                  </a:cubicBezTo>
                  <a:lnTo>
                    <a:pt x="252" y="388"/>
                  </a:lnTo>
                  <a:cubicBezTo>
                    <a:pt x="206" y="388"/>
                    <a:pt x="160" y="366"/>
                    <a:pt x="138" y="343"/>
                  </a:cubicBezTo>
                  <a:cubicBezTo>
                    <a:pt x="115" y="297"/>
                    <a:pt x="92" y="274"/>
                    <a:pt x="92" y="229"/>
                  </a:cubicBezTo>
                  <a:lnTo>
                    <a:pt x="92" y="137"/>
                  </a:lnTo>
                  <a:close/>
                  <a:moveTo>
                    <a:pt x="24" y="0"/>
                  </a:moveTo>
                  <a:cubicBezTo>
                    <a:pt x="1" y="23"/>
                    <a:pt x="1" y="23"/>
                    <a:pt x="1" y="46"/>
                  </a:cubicBezTo>
                  <a:lnTo>
                    <a:pt x="1" y="229"/>
                  </a:lnTo>
                  <a:cubicBezTo>
                    <a:pt x="1" y="297"/>
                    <a:pt x="24" y="366"/>
                    <a:pt x="69" y="411"/>
                  </a:cubicBezTo>
                  <a:cubicBezTo>
                    <a:pt x="115" y="457"/>
                    <a:pt x="183" y="480"/>
                    <a:pt x="252" y="480"/>
                  </a:cubicBezTo>
                  <a:lnTo>
                    <a:pt x="4474" y="525"/>
                  </a:lnTo>
                  <a:cubicBezTo>
                    <a:pt x="4566" y="525"/>
                    <a:pt x="4657" y="480"/>
                    <a:pt x="4703" y="388"/>
                  </a:cubicBezTo>
                  <a:cubicBezTo>
                    <a:pt x="4726" y="297"/>
                    <a:pt x="4703" y="183"/>
                    <a:pt x="4634" y="115"/>
                  </a:cubicBezTo>
                  <a:lnTo>
                    <a:pt x="4566" y="69"/>
                  </a:lnTo>
                  <a:cubicBezTo>
                    <a:pt x="4554" y="57"/>
                    <a:pt x="4543" y="52"/>
                    <a:pt x="4532" y="52"/>
                  </a:cubicBezTo>
                  <a:cubicBezTo>
                    <a:pt x="4520" y="52"/>
                    <a:pt x="4509" y="57"/>
                    <a:pt x="4497" y="69"/>
                  </a:cubicBezTo>
                  <a:cubicBezTo>
                    <a:pt x="4474" y="92"/>
                    <a:pt x="4429" y="92"/>
                    <a:pt x="4406" y="92"/>
                  </a:cubicBezTo>
                  <a:lnTo>
                    <a:pt x="183" y="46"/>
                  </a:lnTo>
                  <a:cubicBezTo>
                    <a:pt x="138" y="46"/>
                    <a:pt x="115" y="46"/>
                    <a:pt x="92" y="23"/>
                  </a:cubicBezTo>
                  <a:cubicBezTo>
                    <a:pt x="69" y="0"/>
                    <a:pt x="46" y="0"/>
                    <a:pt x="24"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0"/>
            <p:cNvSpPr/>
            <p:nvPr/>
          </p:nvSpPr>
          <p:spPr>
            <a:xfrm>
              <a:off x="6583869" y="4555232"/>
              <a:ext cx="324917" cy="1974"/>
            </a:xfrm>
            <a:custGeom>
              <a:rect b="b" l="l" r="r" t="t"/>
              <a:pathLst>
                <a:path extrusionOk="0" h="24" w="3950">
                  <a:moveTo>
                    <a:pt x="3949" y="23"/>
                  </a:moveTo>
                  <a:lnTo>
                    <a:pt x="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0"/>
            <p:cNvSpPr/>
            <p:nvPr/>
          </p:nvSpPr>
          <p:spPr>
            <a:xfrm>
              <a:off x="6580085" y="4551449"/>
              <a:ext cx="332403" cy="9460"/>
            </a:xfrm>
            <a:custGeom>
              <a:rect b="b" l="l" r="r" t="t"/>
              <a:pathLst>
                <a:path extrusionOk="0" h="115" w="4041">
                  <a:moveTo>
                    <a:pt x="46" y="1"/>
                  </a:moveTo>
                  <a:cubicBezTo>
                    <a:pt x="24" y="1"/>
                    <a:pt x="1" y="24"/>
                    <a:pt x="1" y="47"/>
                  </a:cubicBezTo>
                  <a:cubicBezTo>
                    <a:pt x="1" y="69"/>
                    <a:pt x="24" y="92"/>
                    <a:pt x="46" y="92"/>
                  </a:cubicBezTo>
                  <a:lnTo>
                    <a:pt x="3995" y="115"/>
                  </a:lnTo>
                  <a:cubicBezTo>
                    <a:pt x="4018" y="115"/>
                    <a:pt x="4041" y="92"/>
                    <a:pt x="4041" y="69"/>
                  </a:cubicBezTo>
                  <a:cubicBezTo>
                    <a:pt x="4041" y="47"/>
                    <a:pt x="4018" y="24"/>
                    <a:pt x="3995" y="24"/>
                  </a:cubicBezTo>
                  <a:lnTo>
                    <a:pt x="46" y="1"/>
                  </a:ln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0"/>
            <p:cNvSpPr/>
            <p:nvPr/>
          </p:nvSpPr>
          <p:spPr>
            <a:xfrm>
              <a:off x="6627053" y="4447479"/>
              <a:ext cx="62022" cy="57416"/>
            </a:xfrm>
            <a:custGeom>
              <a:rect b="b" l="l" r="r" t="t"/>
              <a:pathLst>
                <a:path extrusionOk="0" h="698" w="754">
                  <a:moveTo>
                    <a:pt x="362" y="1"/>
                  </a:moveTo>
                  <a:cubicBezTo>
                    <a:pt x="206" y="1"/>
                    <a:pt x="63" y="125"/>
                    <a:pt x="23" y="283"/>
                  </a:cubicBezTo>
                  <a:cubicBezTo>
                    <a:pt x="0" y="466"/>
                    <a:pt x="114" y="649"/>
                    <a:pt x="297" y="694"/>
                  </a:cubicBezTo>
                  <a:cubicBezTo>
                    <a:pt x="315" y="696"/>
                    <a:pt x="332" y="697"/>
                    <a:pt x="349" y="697"/>
                  </a:cubicBezTo>
                  <a:cubicBezTo>
                    <a:pt x="532" y="697"/>
                    <a:pt x="687" y="587"/>
                    <a:pt x="708" y="420"/>
                  </a:cubicBezTo>
                  <a:cubicBezTo>
                    <a:pt x="754" y="215"/>
                    <a:pt x="617" y="32"/>
                    <a:pt x="434" y="9"/>
                  </a:cubicBezTo>
                  <a:cubicBezTo>
                    <a:pt x="410" y="3"/>
                    <a:pt x="386" y="1"/>
                    <a:pt x="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0"/>
            <p:cNvSpPr/>
            <p:nvPr/>
          </p:nvSpPr>
          <p:spPr>
            <a:xfrm>
              <a:off x="6623270" y="4443695"/>
              <a:ext cx="67698" cy="64654"/>
            </a:xfrm>
            <a:custGeom>
              <a:rect b="b" l="l" r="r" t="t"/>
              <a:pathLst>
                <a:path extrusionOk="0" h="786" w="823">
                  <a:moveTo>
                    <a:pt x="480" y="101"/>
                  </a:moveTo>
                  <a:cubicBezTo>
                    <a:pt x="548" y="124"/>
                    <a:pt x="617" y="170"/>
                    <a:pt x="663" y="215"/>
                  </a:cubicBezTo>
                  <a:cubicBezTo>
                    <a:pt x="708" y="284"/>
                    <a:pt x="731" y="375"/>
                    <a:pt x="708" y="444"/>
                  </a:cubicBezTo>
                  <a:cubicBezTo>
                    <a:pt x="685" y="535"/>
                    <a:pt x="640" y="603"/>
                    <a:pt x="594" y="649"/>
                  </a:cubicBezTo>
                  <a:cubicBezTo>
                    <a:pt x="526" y="672"/>
                    <a:pt x="434" y="695"/>
                    <a:pt x="366" y="695"/>
                  </a:cubicBezTo>
                  <a:cubicBezTo>
                    <a:pt x="275" y="672"/>
                    <a:pt x="229" y="626"/>
                    <a:pt x="183" y="558"/>
                  </a:cubicBezTo>
                  <a:cubicBezTo>
                    <a:pt x="138" y="489"/>
                    <a:pt x="115" y="421"/>
                    <a:pt x="138" y="329"/>
                  </a:cubicBezTo>
                  <a:cubicBezTo>
                    <a:pt x="138" y="261"/>
                    <a:pt x="183" y="192"/>
                    <a:pt x="252" y="147"/>
                  </a:cubicBezTo>
                  <a:cubicBezTo>
                    <a:pt x="297" y="124"/>
                    <a:pt x="366" y="101"/>
                    <a:pt x="412" y="101"/>
                  </a:cubicBezTo>
                  <a:close/>
                  <a:moveTo>
                    <a:pt x="412" y="1"/>
                  </a:moveTo>
                  <a:cubicBezTo>
                    <a:pt x="329" y="1"/>
                    <a:pt x="250" y="22"/>
                    <a:pt x="183" y="55"/>
                  </a:cubicBezTo>
                  <a:cubicBezTo>
                    <a:pt x="92" y="124"/>
                    <a:pt x="46" y="215"/>
                    <a:pt x="24" y="329"/>
                  </a:cubicBezTo>
                  <a:cubicBezTo>
                    <a:pt x="1" y="421"/>
                    <a:pt x="24" y="535"/>
                    <a:pt x="92" y="626"/>
                  </a:cubicBezTo>
                  <a:cubicBezTo>
                    <a:pt x="138" y="717"/>
                    <a:pt x="229" y="763"/>
                    <a:pt x="343" y="786"/>
                  </a:cubicBezTo>
                  <a:lnTo>
                    <a:pt x="412" y="786"/>
                  </a:lnTo>
                  <a:cubicBezTo>
                    <a:pt x="503" y="786"/>
                    <a:pt x="571" y="763"/>
                    <a:pt x="640" y="717"/>
                  </a:cubicBezTo>
                  <a:cubicBezTo>
                    <a:pt x="731" y="672"/>
                    <a:pt x="800" y="580"/>
                    <a:pt x="822" y="466"/>
                  </a:cubicBezTo>
                  <a:cubicBezTo>
                    <a:pt x="822" y="352"/>
                    <a:pt x="800" y="261"/>
                    <a:pt x="754" y="170"/>
                  </a:cubicBezTo>
                  <a:cubicBezTo>
                    <a:pt x="685" y="78"/>
                    <a:pt x="594" y="10"/>
                    <a:pt x="503" y="10"/>
                  </a:cubicBezTo>
                  <a:cubicBezTo>
                    <a:pt x="472" y="4"/>
                    <a:pt x="442"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0"/>
            <p:cNvSpPr/>
            <p:nvPr/>
          </p:nvSpPr>
          <p:spPr>
            <a:xfrm>
              <a:off x="6773468" y="4420088"/>
              <a:ext cx="30106" cy="31998"/>
            </a:xfrm>
            <a:custGeom>
              <a:rect b="b" l="l" r="r" t="t"/>
              <a:pathLst>
                <a:path extrusionOk="0" h="389" w="366">
                  <a:moveTo>
                    <a:pt x="1" y="388"/>
                  </a:moveTo>
                  <a:lnTo>
                    <a:pt x="366"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0"/>
            <p:cNvSpPr/>
            <p:nvPr/>
          </p:nvSpPr>
          <p:spPr>
            <a:xfrm>
              <a:off x="6767875" y="4414906"/>
              <a:ext cx="39484" cy="40882"/>
            </a:xfrm>
            <a:custGeom>
              <a:rect b="b" l="l" r="r" t="t"/>
              <a:pathLst>
                <a:path extrusionOk="0" h="497" w="480">
                  <a:moveTo>
                    <a:pt x="423" y="0"/>
                  </a:moveTo>
                  <a:cubicBezTo>
                    <a:pt x="411" y="0"/>
                    <a:pt x="400" y="6"/>
                    <a:pt x="388" y="17"/>
                  </a:cubicBezTo>
                  <a:lnTo>
                    <a:pt x="23" y="405"/>
                  </a:lnTo>
                  <a:cubicBezTo>
                    <a:pt x="0" y="428"/>
                    <a:pt x="23" y="474"/>
                    <a:pt x="46" y="474"/>
                  </a:cubicBezTo>
                  <a:cubicBezTo>
                    <a:pt x="46" y="497"/>
                    <a:pt x="69" y="497"/>
                    <a:pt x="69" y="497"/>
                  </a:cubicBezTo>
                  <a:cubicBezTo>
                    <a:pt x="92" y="497"/>
                    <a:pt x="92" y="497"/>
                    <a:pt x="114" y="474"/>
                  </a:cubicBezTo>
                  <a:lnTo>
                    <a:pt x="457" y="86"/>
                  </a:lnTo>
                  <a:cubicBezTo>
                    <a:pt x="480" y="63"/>
                    <a:pt x="480" y="40"/>
                    <a:pt x="457" y="17"/>
                  </a:cubicBezTo>
                  <a:cubicBezTo>
                    <a:pt x="445" y="6"/>
                    <a:pt x="434" y="0"/>
                    <a:pt x="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6797898" y="4442626"/>
              <a:ext cx="28214" cy="31998"/>
            </a:xfrm>
            <a:custGeom>
              <a:rect b="b" l="l" r="r" t="t"/>
              <a:pathLst>
                <a:path extrusionOk="0" h="389" w="343">
                  <a:moveTo>
                    <a:pt x="0" y="388"/>
                  </a:moveTo>
                  <a:lnTo>
                    <a:pt x="343"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0"/>
            <p:cNvSpPr/>
            <p:nvPr/>
          </p:nvSpPr>
          <p:spPr>
            <a:xfrm>
              <a:off x="6792222" y="4437443"/>
              <a:ext cx="39566" cy="40882"/>
            </a:xfrm>
            <a:custGeom>
              <a:rect b="b" l="l" r="r" t="t"/>
              <a:pathLst>
                <a:path extrusionOk="0" h="497" w="481">
                  <a:moveTo>
                    <a:pt x="415" y="0"/>
                  </a:moveTo>
                  <a:cubicBezTo>
                    <a:pt x="400" y="0"/>
                    <a:pt x="389" y="6"/>
                    <a:pt x="389" y="17"/>
                  </a:cubicBezTo>
                  <a:lnTo>
                    <a:pt x="24" y="405"/>
                  </a:lnTo>
                  <a:cubicBezTo>
                    <a:pt x="1" y="428"/>
                    <a:pt x="1" y="451"/>
                    <a:pt x="24" y="474"/>
                  </a:cubicBezTo>
                  <a:cubicBezTo>
                    <a:pt x="47" y="497"/>
                    <a:pt x="47" y="497"/>
                    <a:pt x="69" y="497"/>
                  </a:cubicBezTo>
                  <a:cubicBezTo>
                    <a:pt x="69" y="497"/>
                    <a:pt x="92" y="497"/>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0"/>
            <p:cNvSpPr/>
            <p:nvPr/>
          </p:nvSpPr>
          <p:spPr>
            <a:xfrm>
              <a:off x="6820436" y="4463271"/>
              <a:ext cx="28214" cy="31998"/>
            </a:xfrm>
            <a:custGeom>
              <a:rect b="b" l="l" r="r" t="t"/>
              <a:pathLst>
                <a:path extrusionOk="0" h="389" w="343">
                  <a:moveTo>
                    <a:pt x="0" y="388"/>
                  </a:moveTo>
                  <a:lnTo>
                    <a:pt x="343"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0"/>
            <p:cNvSpPr/>
            <p:nvPr/>
          </p:nvSpPr>
          <p:spPr>
            <a:xfrm>
              <a:off x="6814760" y="4459981"/>
              <a:ext cx="39566" cy="40882"/>
            </a:xfrm>
            <a:custGeom>
              <a:rect b="b" l="l" r="r" t="t"/>
              <a:pathLst>
                <a:path extrusionOk="0" h="497" w="481">
                  <a:moveTo>
                    <a:pt x="415" y="0"/>
                  </a:moveTo>
                  <a:cubicBezTo>
                    <a:pt x="400" y="0"/>
                    <a:pt x="389" y="6"/>
                    <a:pt x="389" y="17"/>
                  </a:cubicBezTo>
                  <a:lnTo>
                    <a:pt x="24" y="405"/>
                  </a:lnTo>
                  <a:cubicBezTo>
                    <a:pt x="1" y="428"/>
                    <a:pt x="1" y="451"/>
                    <a:pt x="24" y="474"/>
                  </a:cubicBezTo>
                  <a:cubicBezTo>
                    <a:pt x="47" y="497"/>
                    <a:pt x="47" y="497"/>
                    <a:pt x="69" y="497"/>
                  </a:cubicBezTo>
                  <a:cubicBezTo>
                    <a:pt x="69" y="497"/>
                    <a:pt x="92" y="474"/>
                    <a:pt x="115" y="474"/>
                  </a:cubicBezTo>
                  <a:lnTo>
                    <a:pt x="457" y="86"/>
                  </a:lnTo>
                  <a:cubicBezTo>
                    <a:pt x="480" y="63"/>
                    <a:pt x="480" y="40"/>
                    <a:pt x="457" y="17"/>
                  </a:cubicBezTo>
                  <a:cubicBezTo>
                    <a:pt x="446" y="6"/>
                    <a:pt x="429" y="0"/>
                    <a:pt x="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0"/>
            <p:cNvSpPr/>
            <p:nvPr/>
          </p:nvSpPr>
          <p:spPr>
            <a:xfrm>
              <a:off x="6749038" y="4346470"/>
              <a:ext cx="33890" cy="66217"/>
            </a:xfrm>
            <a:custGeom>
              <a:rect b="b" l="l" r="r" t="t"/>
              <a:pathLst>
                <a:path extrusionOk="0" h="805" w="412">
                  <a:moveTo>
                    <a:pt x="198" y="0"/>
                  </a:moveTo>
                  <a:cubicBezTo>
                    <a:pt x="185" y="0"/>
                    <a:pt x="173" y="2"/>
                    <a:pt x="161" y="5"/>
                  </a:cubicBezTo>
                  <a:cubicBezTo>
                    <a:pt x="69" y="28"/>
                    <a:pt x="1" y="119"/>
                    <a:pt x="24" y="210"/>
                  </a:cubicBezTo>
                  <a:cubicBezTo>
                    <a:pt x="46" y="322"/>
                    <a:pt x="265" y="805"/>
                    <a:pt x="317" y="805"/>
                  </a:cubicBezTo>
                  <a:cubicBezTo>
                    <a:pt x="318" y="805"/>
                    <a:pt x="320" y="804"/>
                    <a:pt x="321" y="804"/>
                  </a:cubicBezTo>
                  <a:cubicBezTo>
                    <a:pt x="412" y="758"/>
                    <a:pt x="389" y="256"/>
                    <a:pt x="366" y="142"/>
                  </a:cubicBezTo>
                  <a:cubicBezTo>
                    <a:pt x="366" y="63"/>
                    <a:pt x="280" y="0"/>
                    <a:pt x="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0"/>
            <p:cNvSpPr/>
            <p:nvPr/>
          </p:nvSpPr>
          <p:spPr>
            <a:xfrm>
              <a:off x="6745337" y="4342686"/>
              <a:ext cx="43267" cy="73703"/>
            </a:xfrm>
            <a:custGeom>
              <a:rect b="b" l="l" r="r" t="t"/>
              <a:pathLst>
                <a:path extrusionOk="0" h="896" w="526">
                  <a:moveTo>
                    <a:pt x="206" y="97"/>
                  </a:moveTo>
                  <a:cubicBezTo>
                    <a:pt x="297" y="97"/>
                    <a:pt x="343" y="142"/>
                    <a:pt x="366" y="211"/>
                  </a:cubicBezTo>
                  <a:cubicBezTo>
                    <a:pt x="388" y="302"/>
                    <a:pt x="388" y="644"/>
                    <a:pt x="343" y="759"/>
                  </a:cubicBezTo>
                  <a:cubicBezTo>
                    <a:pt x="274" y="644"/>
                    <a:pt x="137" y="325"/>
                    <a:pt x="114" y="256"/>
                  </a:cubicBezTo>
                  <a:cubicBezTo>
                    <a:pt x="114" y="211"/>
                    <a:pt x="114" y="188"/>
                    <a:pt x="137" y="165"/>
                  </a:cubicBezTo>
                  <a:cubicBezTo>
                    <a:pt x="160" y="119"/>
                    <a:pt x="183" y="119"/>
                    <a:pt x="206" y="97"/>
                  </a:cubicBezTo>
                  <a:close/>
                  <a:moveTo>
                    <a:pt x="250" y="1"/>
                  </a:moveTo>
                  <a:cubicBezTo>
                    <a:pt x="235" y="1"/>
                    <a:pt x="220" y="2"/>
                    <a:pt x="206" y="5"/>
                  </a:cubicBezTo>
                  <a:cubicBezTo>
                    <a:pt x="137" y="5"/>
                    <a:pt x="92" y="51"/>
                    <a:pt x="46" y="97"/>
                  </a:cubicBezTo>
                  <a:cubicBezTo>
                    <a:pt x="0" y="142"/>
                    <a:pt x="0" y="211"/>
                    <a:pt x="0" y="279"/>
                  </a:cubicBezTo>
                  <a:cubicBezTo>
                    <a:pt x="23" y="348"/>
                    <a:pt x="229" y="850"/>
                    <a:pt x="320" y="895"/>
                  </a:cubicBezTo>
                  <a:lnTo>
                    <a:pt x="388" y="895"/>
                  </a:lnTo>
                  <a:cubicBezTo>
                    <a:pt x="525" y="804"/>
                    <a:pt x="480" y="234"/>
                    <a:pt x="480" y="188"/>
                  </a:cubicBezTo>
                  <a:cubicBezTo>
                    <a:pt x="460" y="68"/>
                    <a:pt x="353" y="1"/>
                    <a:pt x="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0"/>
            <p:cNvSpPr/>
            <p:nvPr/>
          </p:nvSpPr>
          <p:spPr>
            <a:xfrm>
              <a:off x="6771576" y="4372215"/>
              <a:ext cx="62104" cy="39319"/>
            </a:xfrm>
            <a:custGeom>
              <a:rect b="b" l="l" r="r" t="t"/>
              <a:pathLst>
                <a:path extrusionOk="0" h="478" w="755">
                  <a:moveTo>
                    <a:pt x="557" y="0"/>
                  </a:moveTo>
                  <a:cubicBezTo>
                    <a:pt x="524" y="0"/>
                    <a:pt x="489" y="10"/>
                    <a:pt x="457" y="34"/>
                  </a:cubicBezTo>
                  <a:cubicBezTo>
                    <a:pt x="366" y="80"/>
                    <a:pt x="1" y="400"/>
                    <a:pt x="47" y="468"/>
                  </a:cubicBezTo>
                  <a:cubicBezTo>
                    <a:pt x="50" y="474"/>
                    <a:pt x="62" y="477"/>
                    <a:pt x="82" y="477"/>
                  </a:cubicBezTo>
                  <a:cubicBezTo>
                    <a:pt x="201" y="477"/>
                    <a:pt x="581" y="370"/>
                    <a:pt x="640" y="331"/>
                  </a:cubicBezTo>
                  <a:cubicBezTo>
                    <a:pt x="731" y="285"/>
                    <a:pt x="754" y="171"/>
                    <a:pt x="708" y="80"/>
                  </a:cubicBezTo>
                  <a:cubicBezTo>
                    <a:pt x="679" y="35"/>
                    <a:pt x="620" y="0"/>
                    <a:pt x="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0"/>
            <p:cNvSpPr/>
            <p:nvPr/>
          </p:nvSpPr>
          <p:spPr>
            <a:xfrm>
              <a:off x="6769766" y="4368103"/>
              <a:ext cx="69508" cy="48285"/>
            </a:xfrm>
            <a:custGeom>
              <a:rect b="b" l="l" r="r" t="t"/>
              <a:pathLst>
                <a:path extrusionOk="0" h="587" w="845">
                  <a:moveTo>
                    <a:pt x="616" y="107"/>
                  </a:moveTo>
                  <a:cubicBezTo>
                    <a:pt x="639" y="107"/>
                    <a:pt x="662" y="130"/>
                    <a:pt x="685" y="176"/>
                  </a:cubicBezTo>
                  <a:cubicBezTo>
                    <a:pt x="730" y="221"/>
                    <a:pt x="708" y="313"/>
                    <a:pt x="639" y="335"/>
                  </a:cubicBezTo>
                  <a:cubicBezTo>
                    <a:pt x="571" y="381"/>
                    <a:pt x="251" y="472"/>
                    <a:pt x="137" y="472"/>
                  </a:cubicBezTo>
                  <a:cubicBezTo>
                    <a:pt x="183" y="381"/>
                    <a:pt x="411" y="176"/>
                    <a:pt x="502" y="130"/>
                  </a:cubicBezTo>
                  <a:cubicBezTo>
                    <a:pt x="548" y="107"/>
                    <a:pt x="571" y="107"/>
                    <a:pt x="616" y="107"/>
                  </a:cubicBezTo>
                  <a:close/>
                  <a:moveTo>
                    <a:pt x="590" y="0"/>
                  </a:moveTo>
                  <a:cubicBezTo>
                    <a:pt x="545" y="0"/>
                    <a:pt x="499" y="13"/>
                    <a:pt x="457" y="39"/>
                  </a:cubicBezTo>
                  <a:cubicBezTo>
                    <a:pt x="388" y="61"/>
                    <a:pt x="46" y="335"/>
                    <a:pt x="23" y="472"/>
                  </a:cubicBezTo>
                  <a:cubicBezTo>
                    <a:pt x="0" y="518"/>
                    <a:pt x="23" y="541"/>
                    <a:pt x="23" y="564"/>
                  </a:cubicBezTo>
                  <a:cubicBezTo>
                    <a:pt x="46" y="586"/>
                    <a:pt x="69" y="586"/>
                    <a:pt x="114" y="586"/>
                  </a:cubicBezTo>
                  <a:cubicBezTo>
                    <a:pt x="297" y="586"/>
                    <a:pt x="685" y="450"/>
                    <a:pt x="685" y="427"/>
                  </a:cubicBezTo>
                  <a:cubicBezTo>
                    <a:pt x="799" y="358"/>
                    <a:pt x="845" y="221"/>
                    <a:pt x="776" y="107"/>
                  </a:cubicBezTo>
                  <a:cubicBezTo>
                    <a:pt x="733" y="36"/>
                    <a:pt x="664" y="0"/>
                    <a:pt x="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0"/>
            <p:cNvSpPr/>
            <p:nvPr/>
          </p:nvSpPr>
          <p:spPr>
            <a:xfrm>
              <a:off x="6482448" y="3214725"/>
              <a:ext cx="167229" cy="764254"/>
            </a:xfrm>
            <a:custGeom>
              <a:rect b="b" l="l" r="r" t="t"/>
              <a:pathLst>
                <a:path extrusionOk="0" h="9291" w="2033">
                  <a:moveTo>
                    <a:pt x="1964" y="0"/>
                  </a:moveTo>
                  <a:cubicBezTo>
                    <a:pt x="1941" y="0"/>
                    <a:pt x="1918" y="23"/>
                    <a:pt x="1918" y="69"/>
                  </a:cubicBezTo>
                  <a:lnTo>
                    <a:pt x="1827" y="2922"/>
                  </a:lnTo>
                  <a:cubicBezTo>
                    <a:pt x="1804" y="3675"/>
                    <a:pt x="1667" y="4428"/>
                    <a:pt x="1416" y="5136"/>
                  </a:cubicBezTo>
                  <a:lnTo>
                    <a:pt x="1" y="9222"/>
                  </a:lnTo>
                  <a:cubicBezTo>
                    <a:pt x="1" y="9267"/>
                    <a:pt x="24" y="9290"/>
                    <a:pt x="46" y="9290"/>
                  </a:cubicBezTo>
                  <a:lnTo>
                    <a:pt x="69" y="9290"/>
                  </a:lnTo>
                  <a:cubicBezTo>
                    <a:pt x="92" y="9290"/>
                    <a:pt x="92" y="9290"/>
                    <a:pt x="115" y="9267"/>
                  </a:cubicBezTo>
                  <a:lnTo>
                    <a:pt x="1507" y="5182"/>
                  </a:lnTo>
                  <a:cubicBezTo>
                    <a:pt x="1758" y="4451"/>
                    <a:pt x="1895" y="3698"/>
                    <a:pt x="1918" y="2922"/>
                  </a:cubicBezTo>
                  <a:lnTo>
                    <a:pt x="2032" y="69"/>
                  </a:lnTo>
                  <a:cubicBezTo>
                    <a:pt x="2032" y="46"/>
                    <a:pt x="2009" y="0"/>
                    <a:pt x="1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0"/>
            <p:cNvSpPr/>
            <p:nvPr/>
          </p:nvSpPr>
          <p:spPr>
            <a:xfrm>
              <a:off x="6865512" y="2353105"/>
              <a:ext cx="120178" cy="122235"/>
            </a:xfrm>
            <a:custGeom>
              <a:rect b="b" l="l" r="r" t="t"/>
              <a:pathLst>
                <a:path extrusionOk="0" h="1486" w="1461">
                  <a:moveTo>
                    <a:pt x="961" y="1"/>
                  </a:moveTo>
                  <a:cubicBezTo>
                    <a:pt x="735" y="1"/>
                    <a:pt x="528" y="95"/>
                    <a:pt x="365" y="204"/>
                  </a:cubicBezTo>
                  <a:cubicBezTo>
                    <a:pt x="69" y="409"/>
                    <a:pt x="0" y="820"/>
                    <a:pt x="206" y="1117"/>
                  </a:cubicBezTo>
                  <a:lnTo>
                    <a:pt x="477" y="1371"/>
                  </a:lnTo>
                  <a:lnTo>
                    <a:pt x="477" y="1371"/>
                  </a:lnTo>
                  <a:cubicBezTo>
                    <a:pt x="477" y="1357"/>
                    <a:pt x="478" y="1340"/>
                    <a:pt x="479" y="1322"/>
                  </a:cubicBezTo>
                  <a:cubicBezTo>
                    <a:pt x="525" y="1094"/>
                    <a:pt x="1004" y="660"/>
                    <a:pt x="1233" y="387"/>
                  </a:cubicBezTo>
                  <a:cubicBezTo>
                    <a:pt x="1461" y="113"/>
                    <a:pt x="1141" y="21"/>
                    <a:pt x="1141" y="21"/>
                  </a:cubicBezTo>
                  <a:cubicBezTo>
                    <a:pt x="1080" y="7"/>
                    <a:pt x="1020" y="1"/>
                    <a:pt x="961" y="1"/>
                  </a:cubicBezTo>
                  <a:close/>
                  <a:moveTo>
                    <a:pt x="477" y="1371"/>
                  </a:moveTo>
                  <a:cubicBezTo>
                    <a:pt x="475" y="1462"/>
                    <a:pt x="497" y="1485"/>
                    <a:pt x="520" y="1485"/>
                  </a:cubicBezTo>
                  <a:cubicBezTo>
                    <a:pt x="545" y="1485"/>
                    <a:pt x="571" y="1459"/>
                    <a:pt x="571" y="1459"/>
                  </a:cubicBezTo>
                  <a:lnTo>
                    <a:pt x="477" y="1371"/>
                  </a:ln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0"/>
            <p:cNvSpPr/>
            <p:nvPr/>
          </p:nvSpPr>
          <p:spPr>
            <a:xfrm>
              <a:off x="6195212" y="1778390"/>
              <a:ext cx="593406" cy="599081"/>
            </a:xfrm>
            <a:custGeom>
              <a:rect b="b" l="l" r="r" t="t"/>
              <a:pathLst>
                <a:path extrusionOk="0" h="7283" w="7214">
                  <a:moveTo>
                    <a:pt x="4109" y="115"/>
                  </a:moveTo>
                  <a:cubicBezTo>
                    <a:pt x="4520" y="115"/>
                    <a:pt x="4885" y="229"/>
                    <a:pt x="5182" y="435"/>
                  </a:cubicBezTo>
                  <a:cubicBezTo>
                    <a:pt x="5205" y="457"/>
                    <a:pt x="5228" y="457"/>
                    <a:pt x="5250" y="457"/>
                  </a:cubicBezTo>
                  <a:cubicBezTo>
                    <a:pt x="5355" y="410"/>
                    <a:pt x="5464" y="386"/>
                    <a:pt x="5569" y="386"/>
                  </a:cubicBezTo>
                  <a:cubicBezTo>
                    <a:pt x="5718" y="386"/>
                    <a:pt x="5861" y="433"/>
                    <a:pt x="5981" y="526"/>
                  </a:cubicBezTo>
                  <a:cubicBezTo>
                    <a:pt x="6460" y="845"/>
                    <a:pt x="6574" y="1393"/>
                    <a:pt x="6574" y="1804"/>
                  </a:cubicBezTo>
                  <a:cubicBezTo>
                    <a:pt x="6574" y="1895"/>
                    <a:pt x="6529" y="1987"/>
                    <a:pt x="6460" y="2032"/>
                  </a:cubicBezTo>
                  <a:cubicBezTo>
                    <a:pt x="6414" y="2067"/>
                    <a:pt x="6363" y="2084"/>
                    <a:pt x="6312" y="2084"/>
                  </a:cubicBezTo>
                  <a:cubicBezTo>
                    <a:pt x="6260" y="2084"/>
                    <a:pt x="6209" y="2067"/>
                    <a:pt x="6163" y="2032"/>
                  </a:cubicBezTo>
                  <a:lnTo>
                    <a:pt x="6118" y="2032"/>
                  </a:lnTo>
                  <a:cubicBezTo>
                    <a:pt x="6095" y="2055"/>
                    <a:pt x="6095" y="2078"/>
                    <a:pt x="6095" y="2101"/>
                  </a:cubicBezTo>
                  <a:cubicBezTo>
                    <a:pt x="6141" y="2283"/>
                    <a:pt x="6300" y="2489"/>
                    <a:pt x="6460" y="2672"/>
                  </a:cubicBezTo>
                  <a:cubicBezTo>
                    <a:pt x="6529" y="2763"/>
                    <a:pt x="6597" y="2877"/>
                    <a:pt x="6666" y="2945"/>
                  </a:cubicBezTo>
                  <a:cubicBezTo>
                    <a:pt x="6688" y="3014"/>
                    <a:pt x="6734" y="3082"/>
                    <a:pt x="6780" y="3174"/>
                  </a:cubicBezTo>
                  <a:cubicBezTo>
                    <a:pt x="7008" y="3516"/>
                    <a:pt x="7099" y="3881"/>
                    <a:pt x="7054" y="4246"/>
                  </a:cubicBezTo>
                  <a:cubicBezTo>
                    <a:pt x="6985" y="4794"/>
                    <a:pt x="6643" y="5274"/>
                    <a:pt x="6095" y="5570"/>
                  </a:cubicBezTo>
                  <a:cubicBezTo>
                    <a:pt x="5501" y="5867"/>
                    <a:pt x="4817" y="6255"/>
                    <a:pt x="4200" y="6712"/>
                  </a:cubicBezTo>
                  <a:cubicBezTo>
                    <a:pt x="3823" y="7017"/>
                    <a:pt x="3332" y="7181"/>
                    <a:pt x="2805" y="7181"/>
                  </a:cubicBezTo>
                  <a:cubicBezTo>
                    <a:pt x="2664" y="7181"/>
                    <a:pt x="2520" y="7169"/>
                    <a:pt x="2374" y="7145"/>
                  </a:cubicBezTo>
                  <a:cubicBezTo>
                    <a:pt x="1370" y="6963"/>
                    <a:pt x="594" y="6209"/>
                    <a:pt x="571" y="5342"/>
                  </a:cubicBezTo>
                  <a:cubicBezTo>
                    <a:pt x="548" y="5205"/>
                    <a:pt x="571" y="5068"/>
                    <a:pt x="594" y="4954"/>
                  </a:cubicBezTo>
                  <a:cubicBezTo>
                    <a:pt x="617" y="4908"/>
                    <a:pt x="617" y="4863"/>
                    <a:pt x="640" y="4817"/>
                  </a:cubicBezTo>
                  <a:cubicBezTo>
                    <a:pt x="662" y="4749"/>
                    <a:pt x="708" y="4657"/>
                    <a:pt x="685" y="4566"/>
                  </a:cubicBezTo>
                  <a:cubicBezTo>
                    <a:pt x="685" y="4429"/>
                    <a:pt x="594" y="4292"/>
                    <a:pt x="503" y="4201"/>
                  </a:cubicBezTo>
                  <a:cubicBezTo>
                    <a:pt x="480" y="4178"/>
                    <a:pt x="480" y="4155"/>
                    <a:pt x="457" y="4132"/>
                  </a:cubicBezTo>
                  <a:cubicBezTo>
                    <a:pt x="160" y="3721"/>
                    <a:pt x="115" y="3128"/>
                    <a:pt x="343" y="2672"/>
                  </a:cubicBezTo>
                  <a:cubicBezTo>
                    <a:pt x="480" y="2420"/>
                    <a:pt x="708" y="2215"/>
                    <a:pt x="982" y="2101"/>
                  </a:cubicBezTo>
                  <a:cubicBezTo>
                    <a:pt x="1005" y="2078"/>
                    <a:pt x="1050" y="2078"/>
                    <a:pt x="1096" y="2055"/>
                  </a:cubicBezTo>
                  <a:cubicBezTo>
                    <a:pt x="1187" y="2010"/>
                    <a:pt x="1302" y="1987"/>
                    <a:pt x="1416" y="1987"/>
                  </a:cubicBezTo>
                  <a:lnTo>
                    <a:pt x="1507" y="1987"/>
                  </a:lnTo>
                  <a:cubicBezTo>
                    <a:pt x="1621" y="1964"/>
                    <a:pt x="1735" y="1964"/>
                    <a:pt x="1849" y="1850"/>
                  </a:cubicBezTo>
                  <a:cubicBezTo>
                    <a:pt x="1918" y="1759"/>
                    <a:pt x="1941" y="1667"/>
                    <a:pt x="1986" y="1576"/>
                  </a:cubicBezTo>
                  <a:lnTo>
                    <a:pt x="1986" y="1553"/>
                  </a:lnTo>
                  <a:cubicBezTo>
                    <a:pt x="2123" y="1074"/>
                    <a:pt x="2374" y="731"/>
                    <a:pt x="2740" y="503"/>
                  </a:cubicBezTo>
                  <a:cubicBezTo>
                    <a:pt x="3196" y="252"/>
                    <a:pt x="3675" y="115"/>
                    <a:pt x="4109" y="115"/>
                  </a:cubicBezTo>
                  <a:close/>
                  <a:moveTo>
                    <a:pt x="4097" y="0"/>
                  </a:moveTo>
                  <a:cubicBezTo>
                    <a:pt x="3643" y="0"/>
                    <a:pt x="3159" y="137"/>
                    <a:pt x="2694" y="412"/>
                  </a:cubicBezTo>
                  <a:cubicBezTo>
                    <a:pt x="2306" y="640"/>
                    <a:pt x="2032" y="1028"/>
                    <a:pt x="1872" y="1530"/>
                  </a:cubicBezTo>
                  <a:lnTo>
                    <a:pt x="1872" y="1553"/>
                  </a:lnTo>
                  <a:cubicBezTo>
                    <a:pt x="1849" y="1622"/>
                    <a:pt x="1827" y="1713"/>
                    <a:pt x="1781" y="1781"/>
                  </a:cubicBezTo>
                  <a:cubicBezTo>
                    <a:pt x="1690" y="1850"/>
                    <a:pt x="1598" y="1873"/>
                    <a:pt x="1484" y="1873"/>
                  </a:cubicBezTo>
                  <a:lnTo>
                    <a:pt x="1393" y="1873"/>
                  </a:lnTo>
                  <a:cubicBezTo>
                    <a:pt x="1279" y="1895"/>
                    <a:pt x="1165" y="1918"/>
                    <a:pt x="1050" y="1964"/>
                  </a:cubicBezTo>
                  <a:cubicBezTo>
                    <a:pt x="1005" y="1964"/>
                    <a:pt x="982" y="1987"/>
                    <a:pt x="936" y="2010"/>
                  </a:cubicBezTo>
                  <a:cubicBezTo>
                    <a:pt x="640" y="2147"/>
                    <a:pt x="411" y="2352"/>
                    <a:pt x="252" y="2626"/>
                  </a:cubicBezTo>
                  <a:cubicBezTo>
                    <a:pt x="1" y="3128"/>
                    <a:pt x="46" y="3744"/>
                    <a:pt x="366" y="4201"/>
                  </a:cubicBezTo>
                  <a:cubicBezTo>
                    <a:pt x="389" y="4224"/>
                    <a:pt x="411" y="4246"/>
                    <a:pt x="411" y="4269"/>
                  </a:cubicBezTo>
                  <a:cubicBezTo>
                    <a:pt x="503" y="4361"/>
                    <a:pt x="571" y="4452"/>
                    <a:pt x="594" y="4566"/>
                  </a:cubicBezTo>
                  <a:cubicBezTo>
                    <a:pt x="594" y="4634"/>
                    <a:pt x="571" y="4726"/>
                    <a:pt x="526" y="4794"/>
                  </a:cubicBezTo>
                  <a:cubicBezTo>
                    <a:pt x="526" y="4840"/>
                    <a:pt x="503" y="4886"/>
                    <a:pt x="503" y="4931"/>
                  </a:cubicBezTo>
                  <a:cubicBezTo>
                    <a:pt x="457" y="5068"/>
                    <a:pt x="457" y="5205"/>
                    <a:pt x="457" y="5365"/>
                  </a:cubicBezTo>
                  <a:cubicBezTo>
                    <a:pt x="503" y="6278"/>
                    <a:pt x="1302" y="7077"/>
                    <a:pt x="2352" y="7237"/>
                  </a:cubicBezTo>
                  <a:cubicBezTo>
                    <a:pt x="2511" y="7259"/>
                    <a:pt x="2648" y="7282"/>
                    <a:pt x="2808" y="7282"/>
                  </a:cubicBezTo>
                  <a:cubicBezTo>
                    <a:pt x="3356" y="7282"/>
                    <a:pt x="3858" y="7122"/>
                    <a:pt x="4269" y="6803"/>
                  </a:cubicBezTo>
                  <a:cubicBezTo>
                    <a:pt x="4862" y="6346"/>
                    <a:pt x="5547" y="5958"/>
                    <a:pt x="6141" y="5662"/>
                  </a:cubicBezTo>
                  <a:cubicBezTo>
                    <a:pt x="6711" y="5365"/>
                    <a:pt x="7099" y="4863"/>
                    <a:pt x="7168" y="4269"/>
                  </a:cubicBezTo>
                  <a:cubicBezTo>
                    <a:pt x="7213" y="3881"/>
                    <a:pt x="7122" y="3470"/>
                    <a:pt x="6871" y="3128"/>
                  </a:cubicBezTo>
                  <a:cubicBezTo>
                    <a:pt x="6825" y="3037"/>
                    <a:pt x="6780" y="2968"/>
                    <a:pt x="6734" y="2900"/>
                  </a:cubicBezTo>
                  <a:cubicBezTo>
                    <a:pt x="6688" y="2808"/>
                    <a:pt x="6620" y="2717"/>
                    <a:pt x="6529" y="2603"/>
                  </a:cubicBezTo>
                  <a:cubicBezTo>
                    <a:pt x="6437" y="2466"/>
                    <a:pt x="6323" y="2306"/>
                    <a:pt x="6232" y="2169"/>
                  </a:cubicBezTo>
                  <a:lnTo>
                    <a:pt x="6232" y="2169"/>
                  </a:lnTo>
                  <a:cubicBezTo>
                    <a:pt x="6265" y="2178"/>
                    <a:pt x="6299" y="2183"/>
                    <a:pt x="6332" y="2183"/>
                  </a:cubicBezTo>
                  <a:cubicBezTo>
                    <a:pt x="6390" y="2183"/>
                    <a:pt x="6448" y="2167"/>
                    <a:pt x="6506" y="2124"/>
                  </a:cubicBezTo>
                  <a:cubicBezTo>
                    <a:pt x="6620" y="2055"/>
                    <a:pt x="6688" y="1941"/>
                    <a:pt x="6688" y="1804"/>
                  </a:cubicBezTo>
                  <a:cubicBezTo>
                    <a:pt x="6666" y="1370"/>
                    <a:pt x="6551" y="800"/>
                    <a:pt x="6049" y="435"/>
                  </a:cubicBezTo>
                  <a:cubicBezTo>
                    <a:pt x="5907" y="335"/>
                    <a:pt x="5730" y="280"/>
                    <a:pt x="5550" y="280"/>
                  </a:cubicBezTo>
                  <a:cubicBezTo>
                    <a:pt x="5441" y="280"/>
                    <a:pt x="5331" y="300"/>
                    <a:pt x="5228" y="343"/>
                  </a:cubicBezTo>
                  <a:cubicBezTo>
                    <a:pt x="4901" y="115"/>
                    <a:pt x="4511" y="0"/>
                    <a:pt x="4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0"/>
            <p:cNvSpPr/>
            <p:nvPr/>
          </p:nvSpPr>
          <p:spPr>
            <a:xfrm>
              <a:off x="6384811" y="1868542"/>
              <a:ext cx="368102" cy="516988"/>
            </a:xfrm>
            <a:custGeom>
              <a:rect b="b" l="l" r="r" t="t"/>
              <a:pathLst>
                <a:path extrusionOk="0" h="6285" w="4475">
                  <a:moveTo>
                    <a:pt x="2694" y="1"/>
                  </a:moveTo>
                  <a:cubicBezTo>
                    <a:pt x="2586" y="996"/>
                    <a:pt x="1883" y="1765"/>
                    <a:pt x="1072" y="1765"/>
                  </a:cubicBezTo>
                  <a:cubicBezTo>
                    <a:pt x="1027" y="1765"/>
                    <a:pt x="982" y="1763"/>
                    <a:pt x="937" y="1758"/>
                  </a:cubicBezTo>
                  <a:lnTo>
                    <a:pt x="777" y="1735"/>
                  </a:lnTo>
                  <a:lnTo>
                    <a:pt x="663" y="1758"/>
                  </a:lnTo>
                  <a:cubicBezTo>
                    <a:pt x="298" y="1758"/>
                    <a:pt x="1" y="2078"/>
                    <a:pt x="1" y="2443"/>
                  </a:cubicBezTo>
                  <a:lnTo>
                    <a:pt x="1" y="2466"/>
                  </a:lnTo>
                  <a:cubicBezTo>
                    <a:pt x="23" y="2818"/>
                    <a:pt x="320" y="3106"/>
                    <a:pt x="669" y="3106"/>
                  </a:cubicBezTo>
                  <a:cubicBezTo>
                    <a:pt x="682" y="3106"/>
                    <a:pt x="695" y="3106"/>
                    <a:pt x="708" y="3105"/>
                  </a:cubicBezTo>
                  <a:lnTo>
                    <a:pt x="1028" y="3105"/>
                  </a:lnTo>
                  <a:lnTo>
                    <a:pt x="708" y="5159"/>
                  </a:lnTo>
                  <a:cubicBezTo>
                    <a:pt x="640" y="5775"/>
                    <a:pt x="1211" y="6209"/>
                    <a:pt x="1850" y="6278"/>
                  </a:cubicBezTo>
                  <a:lnTo>
                    <a:pt x="1873" y="6278"/>
                  </a:lnTo>
                  <a:cubicBezTo>
                    <a:pt x="1917" y="6282"/>
                    <a:pt x="1961" y="6285"/>
                    <a:pt x="2005" y="6285"/>
                  </a:cubicBezTo>
                  <a:cubicBezTo>
                    <a:pt x="2589" y="6285"/>
                    <a:pt x="3087" y="5869"/>
                    <a:pt x="3151" y="5296"/>
                  </a:cubicBezTo>
                  <a:lnTo>
                    <a:pt x="3242" y="4497"/>
                  </a:lnTo>
                  <a:lnTo>
                    <a:pt x="3288" y="4497"/>
                  </a:lnTo>
                  <a:cubicBezTo>
                    <a:pt x="4018" y="4315"/>
                    <a:pt x="4475" y="3493"/>
                    <a:pt x="4269" y="2694"/>
                  </a:cubicBezTo>
                  <a:lnTo>
                    <a:pt x="3813" y="982"/>
                  </a:lnTo>
                  <a:cubicBezTo>
                    <a:pt x="3493" y="799"/>
                    <a:pt x="3128" y="685"/>
                    <a:pt x="2945" y="480"/>
                  </a:cubicBezTo>
                  <a:cubicBezTo>
                    <a:pt x="2808" y="320"/>
                    <a:pt x="2740" y="160"/>
                    <a:pt x="26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6379218" y="1862948"/>
              <a:ext cx="368102" cy="527600"/>
            </a:xfrm>
            <a:custGeom>
              <a:rect b="b" l="l" r="r" t="t"/>
              <a:pathLst>
                <a:path extrusionOk="0" h="6414" w="4475">
                  <a:moveTo>
                    <a:pt x="2785" y="274"/>
                  </a:moveTo>
                  <a:cubicBezTo>
                    <a:pt x="2831" y="388"/>
                    <a:pt x="2899" y="479"/>
                    <a:pt x="2968" y="571"/>
                  </a:cubicBezTo>
                  <a:cubicBezTo>
                    <a:pt x="3105" y="731"/>
                    <a:pt x="3310" y="822"/>
                    <a:pt x="3538" y="936"/>
                  </a:cubicBezTo>
                  <a:cubicBezTo>
                    <a:pt x="3630" y="982"/>
                    <a:pt x="3744" y="1027"/>
                    <a:pt x="3835" y="1073"/>
                  </a:cubicBezTo>
                  <a:lnTo>
                    <a:pt x="4269" y="2762"/>
                  </a:lnTo>
                  <a:cubicBezTo>
                    <a:pt x="4383" y="3150"/>
                    <a:pt x="4337" y="3538"/>
                    <a:pt x="4155" y="3858"/>
                  </a:cubicBezTo>
                  <a:cubicBezTo>
                    <a:pt x="3972" y="4200"/>
                    <a:pt x="3675" y="4428"/>
                    <a:pt x="3333" y="4520"/>
                  </a:cubicBezTo>
                  <a:lnTo>
                    <a:pt x="3310" y="4520"/>
                  </a:lnTo>
                  <a:cubicBezTo>
                    <a:pt x="3287" y="4520"/>
                    <a:pt x="3264" y="4542"/>
                    <a:pt x="3264" y="4565"/>
                  </a:cubicBezTo>
                  <a:lnTo>
                    <a:pt x="3173" y="5341"/>
                  </a:lnTo>
                  <a:cubicBezTo>
                    <a:pt x="3150" y="5638"/>
                    <a:pt x="2991" y="5889"/>
                    <a:pt x="2762" y="6072"/>
                  </a:cubicBezTo>
                  <a:cubicBezTo>
                    <a:pt x="2562" y="6232"/>
                    <a:pt x="2309" y="6304"/>
                    <a:pt x="2050" y="6304"/>
                  </a:cubicBezTo>
                  <a:cubicBezTo>
                    <a:pt x="2014" y="6304"/>
                    <a:pt x="1977" y="6303"/>
                    <a:pt x="1941" y="6300"/>
                  </a:cubicBezTo>
                  <a:lnTo>
                    <a:pt x="1918" y="6300"/>
                  </a:lnTo>
                  <a:cubicBezTo>
                    <a:pt x="1621" y="6254"/>
                    <a:pt x="1324" y="6140"/>
                    <a:pt x="1119" y="5957"/>
                  </a:cubicBezTo>
                  <a:cubicBezTo>
                    <a:pt x="959" y="5821"/>
                    <a:pt x="776" y="5569"/>
                    <a:pt x="822" y="5227"/>
                  </a:cubicBezTo>
                  <a:lnTo>
                    <a:pt x="1142" y="3173"/>
                  </a:lnTo>
                  <a:cubicBezTo>
                    <a:pt x="1142" y="3150"/>
                    <a:pt x="1142" y="3150"/>
                    <a:pt x="1142" y="3127"/>
                  </a:cubicBezTo>
                  <a:cubicBezTo>
                    <a:pt x="1119" y="3127"/>
                    <a:pt x="1096" y="3104"/>
                    <a:pt x="1096" y="3104"/>
                  </a:cubicBezTo>
                  <a:lnTo>
                    <a:pt x="776" y="3127"/>
                  </a:lnTo>
                  <a:cubicBezTo>
                    <a:pt x="434" y="3127"/>
                    <a:pt x="137" y="2876"/>
                    <a:pt x="137" y="2534"/>
                  </a:cubicBezTo>
                  <a:lnTo>
                    <a:pt x="137" y="2511"/>
                  </a:lnTo>
                  <a:cubicBezTo>
                    <a:pt x="115" y="2169"/>
                    <a:pt x="388" y="1872"/>
                    <a:pt x="731" y="1872"/>
                  </a:cubicBezTo>
                  <a:lnTo>
                    <a:pt x="1005" y="1872"/>
                  </a:lnTo>
                  <a:cubicBezTo>
                    <a:pt x="1053" y="1877"/>
                    <a:pt x="1100" y="1880"/>
                    <a:pt x="1148" y="1880"/>
                  </a:cubicBezTo>
                  <a:cubicBezTo>
                    <a:pt x="1915" y="1880"/>
                    <a:pt x="2613" y="1198"/>
                    <a:pt x="2785" y="274"/>
                  </a:cubicBezTo>
                  <a:close/>
                  <a:moveTo>
                    <a:pt x="2762" y="0"/>
                  </a:moveTo>
                  <a:cubicBezTo>
                    <a:pt x="2739" y="0"/>
                    <a:pt x="2717" y="23"/>
                    <a:pt x="2717" y="46"/>
                  </a:cubicBezTo>
                  <a:cubicBezTo>
                    <a:pt x="2607" y="1051"/>
                    <a:pt x="1912" y="1785"/>
                    <a:pt x="1111" y="1785"/>
                  </a:cubicBezTo>
                  <a:cubicBezTo>
                    <a:pt x="1076" y="1785"/>
                    <a:pt x="1040" y="1783"/>
                    <a:pt x="1005" y="1780"/>
                  </a:cubicBezTo>
                  <a:lnTo>
                    <a:pt x="845" y="1758"/>
                  </a:lnTo>
                  <a:lnTo>
                    <a:pt x="731" y="1758"/>
                  </a:lnTo>
                  <a:cubicBezTo>
                    <a:pt x="320" y="1780"/>
                    <a:pt x="0" y="2123"/>
                    <a:pt x="23" y="2511"/>
                  </a:cubicBezTo>
                  <a:lnTo>
                    <a:pt x="23" y="2534"/>
                  </a:lnTo>
                  <a:cubicBezTo>
                    <a:pt x="45" y="2909"/>
                    <a:pt x="366" y="3220"/>
                    <a:pt x="737" y="3220"/>
                  </a:cubicBezTo>
                  <a:cubicBezTo>
                    <a:pt x="750" y="3220"/>
                    <a:pt x="763" y="3219"/>
                    <a:pt x="776" y="3218"/>
                  </a:cubicBezTo>
                  <a:lnTo>
                    <a:pt x="1028" y="3218"/>
                  </a:lnTo>
                  <a:lnTo>
                    <a:pt x="731" y="5227"/>
                  </a:lnTo>
                  <a:cubicBezTo>
                    <a:pt x="685" y="5524"/>
                    <a:pt x="799" y="5821"/>
                    <a:pt x="1050" y="6026"/>
                  </a:cubicBezTo>
                  <a:cubicBezTo>
                    <a:pt x="1256" y="6231"/>
                    <a:pt x="1575" y="6368"/>
                    <a:pt x="1918" y="6391"/>
                  </a:cubicBezTo>
                  <a:lnTo>
                    <a:pt x="1941" y="6391"/>
                  </a:lnTo>
                  <a:cubicBezTo>
                    <a:pt x="1986" y="6414"/>
                    <a:pt x="2032" y="6414"/>
                    <a:pt x="2078" y="6414"/>
                  </a:cubicBezTo>
                  <a:cubicBezTo>
                    <a:pt x="2351" y="6414"/>
                    <a:pt x="2625" y="6323"/>
                    <a:pt x="2831" y="6163"/>
                  </a:cubicBezTo>
                  <a:cubicBezTo>
                    <a:pt x="3082" y="5957"/>
                    <a:pt x="3242" y="5684"/>
                    <a:pt x="3287" y="5364"/>
                  </a:cubicBezTo>
                  <a:lnTo>
                    <a:pt x="3379" y="4611"/>
                  </a:lnTo>
                  <a:cubicBezTo>
                    <a:pt x="3744" y="4520"/>
                    <a:pt x="4040" y="4268"/>
                    <a:pt x="4246" y="3926"/>
                  </a:cubicBezTo>
                  <a:cubicBezTo>
                    <a:pt x="4429" y="3561"/>
                    <a:pt x="4474" y="3150"/>
                    <a:pt x="4383" y="2739"/>
                  </a:cubicBezTo>
                  <a:lnTo>
                    <a:pt x="3949" y="1027"/>
                  </a:lnTo>
                  <a:cubicBezTo>
                    <a:pt x="3926" y="1027"/>
                    <a:pt x="3926" y="1004"/>
                    <a:pt x="3904" y="1004"/>
                  </a:cubicBezTo>
                  <a:cubicBezTo>
                    <a:pt x="3812" y="936"/>
                    <a:pt x="3698" y="890"/>
                    <a:pt x="3584" y="822"/>
                  </a:cubicBezTo>
                  <a:cubicBezTo>
                    <a:pt x="3356" y="731"/>
                    <a:pt x="3150" y="639"/>
                    <a:pt x="3059" y="502"/>
                  </a:cubicBezTo>
                  <a:cubicBezTo>
                    <a:pt x="2945" y="365"/>
                    <a:pt x="2854" y="228"/>
                    <a:pt x="2808" y="46"/>
                  </a:cubicBezTo>
                  <a:cubicBezTo>
                    <a:pt x="2808" y="23"/>
                    <a:pt x="2785" y="0"/>
                    <a:pt x="2762"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6433671" y="2050654"/>
              <a:ext cx="18837" cy="31998"/>
            </a:xfrm>
            <a:custGeom>
              <a:rect b="b" l="l" r="r" t="t"/>
              <a:pathLst>
                <a:path extrusionOk="0" h="389" w="229">
                  <a:moveTo>
                    <a:pt x="0" y="1"/>
                  </a:moveTo>
                  <a:lnTo>
                    <a:pt x="23" y="389"/>
                  </a:lnTo>
                  <a:lnTo>
                    <a:pt x="229" y="25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6625161" y="2179959"/>
              <a:ext cx="28214" cy="11105"/>
            </a:xfrm>
            <a:custGeom>
              <a:rect b="b" l="l" r="r" t="t"/>
              <a:pathLst>
                <a:path extrusionOk="0" h="135" w="343">
                  <a:moveTo>
                    <a:pt x="199" y="0"/>
                  </a:moveTo>
                  <a:cubicBezTo>
                    <a:pt x="138" y="0"/>
                    <a:pt x="64" y="20"/>
                    <a:pt x="1" y="95"/>
                  </a:cubicBezTo>
                  <a:cubicBezTo>
                    <a:pt x="1" y="95"/>
                    <a:pt x="1" y="118"/>
                    <a:pt x="23" y="118"/>
                  </a:cubicBezTo>
                  <a:cubicBezTo>
                    <a:pt x="23" y="129"/>
                    <a:pt x="29" y="135"/>
                    <a:pt x="35" y="135"/>
                  </a:cubicBezTo>
                  <a:cubicBezTo>
                    <a:pt x="40" y="135"/>
                    <a:pt x="46" y="129"/>
                    <a:pt x="46" y="118"/>
                  </a:cubicBezTo>
                  <a:cubicBezTo>
                    <a:pt x="98" y="66"/>
                    <a:pt x="155" y="52"/>
                    <a:pt x="201" y="52"/>
                  </a:cubicBezTo>
                  <a:cubicBezTo>
                    <a:pt x="256" y="52"/>
                    <a:pt x="297" y="72"/>
                    <a:pt x="297" y="72"/>
                  </a:cubicBezTo>
                  <a:lnTo>
                    <a:pt x="320" y="72"/>
                  </a:lnTo>
                  <a:cubicBezTo>
                    <a:pt x="343" y="72"/>
                    <a:pt x="343" y="72"/>
                    <a:pt x="343" y="49"/>
                  </a:cubicBezTo>
                  <a:cubicBezTo>
                    <a:pt x="343" y="49"/>
                    <a:pt x="343" y="26"/>
                    <a:pt x="320" y="26"/>
                  </a:cubicBezTo>
                  <a:cubicBezTo>
                    <a:pt x="320" y="26"/>
                    <a:pt x="268" y="0"/>
                    <a:pt x="199" y="0"/>
                  </a:cubicBezTo>
                  <a:close/>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6583951" y="2095236"/>
              <a:ext cx="85219" cy="51164"/>
            </a:xfrm>
            <a:custGeom>
              <a:rect b="b" l="l" r="r" t="t"/>
              <a:pathLst>
                <a:path extrusionOk="0" h="622" w="1036">
                  <a:moveTo>
                    <a:pt x="236" y="1"/>
                  </a:moveTo>
                  <a:cubicBezTo>
                    <a:pt x="39" y="1"/>
                    <a:pt x="1" y="514"/>
                    <a:pt x="410" y="600"/>
                  </a:cubicBezTo>
                  <a:cubicBezTo>
                    <a:pt x="465" y="615"/>
                    <a:pt x="517" y="622"/>
                    <a:pt x="565" y="622"/>
                  </a:cubicBezTo>
                  <a:cubicBezTo>
                    <a:pt x="879" y="622"/>
                    <a:pt x="1036" y="337"/>
                    <a:pt x="798" y="258"/>
                  </a:cubicBezTo>
                  <a:cubicBezTo>
                    <a:pt x="524" y="189"/>
                    <a:pt x="273" y="6"/>
                    <a:pt x="273" y="6"/>
                  </a:cubicBezTo>
                  <a:cubicBezTo>
                    <a:pt x="260" y="3"/>
                    <a:pt x="248" y="1"/>
                    <a:pt x="2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0"/>
            <p:cNvSpPr/>
            <p:nvPr/>
          </p:nvSpPr>
          <p:spPr>
            <a:xfrm>
              <a:off x="6651483" y="2020631"/>
              <a:ext cx="39484" cy="77240"/>
            </a:xfrm>
            <a:custGeom>
              <a:rect b="b" l="l" r="r" t="t"/>
              <a:pathLst>
                <a:path extrusionOk="0" h="939" w="480">
                  <a:moveTo>
                    <a:pt x="205" y="0"/>
                  </a:moveTo>
                  <a:lnTo>
                    <a:pt x="0" y="936"/>
                  </a:lnTo>
                  <a:lnTo>
                    <a:pt x="137" y="936"/>
                  </a:lnTo>
                  <a:cubicBezTo>
                    <a:pt x="149" y="938"/>
                    <a:pt x="160" y="938"/>
                    <a:pt x="172" y="938"/>
                  </a:cubicBezTo>
                  <a:cubicBezTo>
                    <a:pt x="340" y="938"/>
                    <a:pt x="479" y="788"/>
                    <a:pt x="479" y="617"/>
                  </a:cubicBezTo>
                  <a:cubicBezTo>
                    <a:pt x="479" y="571"/>
                    <a:pt x="434" y="525"/>
                    <a:pt x="388" y="525"/>
                  </a:cubicBezTo>
                  <a:cubicBezTo>
                    <a:pt x="274" y="503"/>
                    <a:pt x="183" y="411"/>
                    <a:pt x="183" y="297"/>
                  </a:cubicBezTo>
                  <a:lnTo>
                    <a:pt x="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0"/>
            <p:cNvSpPr/>
            <p:nvPr/>
          </p:nvSpPr>
          <p:spPr>
            <a:xfrm>
              <a:off x="6420510" y="2095730"/>
              <a:ext cx="35782" cy="35782"/>
            </a:xfrm>
            <a:custGeom>
              <a:rect b="b" l="l" r="r" t="t"/>
              <a:pathLst>
                <a:path extrusionOk="0" h="435" w="435">
                  <a:moveTo>
                    <a:pt x="229" y="0"/>
                  </a:moveTo>
                  <a:cubicBezTo>
                    <a:pt x="115" y="0"/>
                    <a:pt x="23" y="69"/>
                    <a:pt x="1" y="206"/>
                  </a:cubicBezTo>
                  <a:cubicBezTo>
                    <a:pt x="1" y="320"/>
                    <a:pt x="92" y="411"/>
                    <a:pt x="206" y="434"/>
                  </a:cubicBezTo>
                  <a:cubicBezTo>
                    <a:pt x="320" y="434"/>
                    <a:pt x="434" y="343"/>
                    <a:pt x="434" y="229"/>
                  </a:cubicBezTo>
                  <a:cubicBezTo>
                    <a:pt x="434" y="115"/>
                    <a:pt x="366" y="0"/>
                    <a:pt x="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6142651" y="2302272"/>
              <a:ext cx="722961" cy="762363"/>
            </a:xfrm>
            <a:custGeom>
              <a:rect b="b" l="l" r="r" t="t"/>
              <a:pathLst>
                <a:path extrusionOk="0" h="9268" w="8789">
                  <a:moveTo>
                    <a:pt x="3881" y="0"/>
                  </a:moveTo>
                  <a:lnTo>
                    <a:pt x="2420" y="23"/>
                  </a:lnTo>
                  <a:cubicBezTo>
                    <a:pt x="1507" y="92"/>
                    <a:pt x="731" y="753"/>
                    <a:pt x="525" y="1666"/>
                  </a:cubicBezTo>
                  <a:lnTo>
                    <a:pt x="23" y="3492"/>
                  </a:lnTo>
                  <a:cubicBezTo>
                    <a:pt x="0" y="3538"/>
                    <a:pt x="23" y="3584"/>
                    <a:pt x="69" y="3584"/>
                  </a:cubicBezTo>
                  <a:lnTo>
                    <a:pt x="251" y="3607"/>
                  </a:lnTo>
                  <a:lnTo>
                    <a:pt x="1575" y="3835"/>
                  </a:lnTo>
                  <a:lnTo>
                    <a:pt x="1256" y="8879"/>
                  </a:lnTo>
                  <a:lnTo>
                    <a:pt x="8400" y="9267"/>
                  </a:lnTo>
                  <a:cubicBezTo>
                    <a:pt x="8628" y="9267"/>
                    <a:pt x="8788" y="9016"/>
                    <a:pt x="8697" y="8788"/>
                  </a:cubicBezTo>
                  <a:lnTo>
                    <a:pt x="7807" y="2032"/>
                  </a:lnTo>
                  <a:cubicBezTo>
                    <a:pt x="7852" y="1187"/>
                    <a:pt x="7305" y="388"/>
                    <a:pt x="6506" y="160"/>
                  </a:cubicBezTo>
                  <a:cubicBezTo>
                    <a:pt x="6414" y="137"/>
                    <a:pt x="6323" y="114"/>
                    <a:pt x="6255" y="114"/>
                  </a:cubicBezTo>
                  <a:lnTo>
                    <a:pt x="4292" y="23"/>
                  </a:lnTo>
                  <a:lnTo>
                    <a:pt x="4223"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6497501" y="2322918"/>
              <a:ext cx="1051498" cy="779225"/>
            </a:xfrm>
            <a:custGeom>
              <a:rect b="b" l="l" r="r" t="t"/>
              <a:pathLst>
                <a:path extrusionOk="0" h="9473" w="12783">
                  <a:moveTo>
                    <a:pt x="7852" y="0"/>
                  </a:moveTo>
                  <a:cubicBezTo>
                    <a:pt x="7647" y="0"/>
                    <a:pt x="7464" y="160"/>
                    <a:pt x="7419" y="365"/>
                  </a:cubicBezTo>
                  <a:lnTo>
                    <a:pt x="7259" y="845"/>
                  </a:lnTo>
                  <a:cubicBezTo>
                    <a:pt x="7190" y="1073"/>
                    <a:pt x="7031" y="1210"/>
                    <a:pt x="6825" y="1210"/>
                  </a:cubicBezTo>
                  <a:lnTo>
                    <a:pt x="480" y="1210"/>
                  </a:lnTo>
                  <a:cubicBezTo>
                    <a:pt x="229" y="1210"/>
                    <a:pt x="0" y="1461"/>
                    <a:pt x="0" y="1758"/>
                  </a:cubicBezTo>
                  <a:lnTo>
                    <a:pt x="0" y="8948"/>
                  </a:lnTo>
                  <a:cubicBezTo>
                    <a:pt x="0" y="9222"/>
                    <a:pt x="229" y="9473"/>
                    <a:pt x="480" y="9473"/>
                  </a:cubicBezTo>
                  <a:lnTo>
                    <a:pt x="12280" y="9473"/>
                  </a:lnTo>
                  <a:cubicBezTo>
                    <a:pt x="12554" y="9473"/>
                    <a:pt x="12783" y="9222"/>
                    <a:pt x="12783" y="8948"/>
                  </a:cubicBezTo>
                  <a:lnTo>
                    <a:pt x="12783" y="2328"/>
                  </a:lnTo>
                  <a:lnTo>
                    <a:pt x="12783" y="1210"/>
                  </a:lnTo>
                  <a:lnTo>
                    <a:pt x="12783" y="548"/>
                  </a:lnTo>
                  <a:cubicBezTo>
                    <a:pt x="12783" y="251"/>
                    <a:pt x="12554" y="0"/>
                    <a:pt x="12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6493717" y="2319134"/>
              <a:ext cx="1059065" cy="786793"/>
            </a:xfrm>
            <a:custGeom>
              <a:rect b="b" l="l" r="r" t="t"/>
              <a:pathLst>
                <a:path extrusionOk="0" h="9565" w="12875">
                  <a:moveTo>
                    <a:pt x="12326" y="115"/>
                  </a:moveTo>
                  <a:cubicBezTo>
                    <a:pt x="12577" y="115"/>
                    <a:pt x="12760" y="320"/>
                    <a:pt x="12760" y="594"/>
                  </a:cubicBezTo>
                  <a:lnTo>
                    <a:pt x="12760" y="8971"/>
                  </a:lnTo>
                  <a:cubicBezTo>
                    <a:pt x="12760" y="9245"/>
                    <a:pt x="12577" y="9473"/>
                    <a:pt x="12326" y="9473"/>
                  </a:cubicBezTo>
                  <a:lnTo>
                    <a:pt x="526" y="9473"/>
                  </a:lnTo>
                  <a:cubicBezTo>
                    <a:pt x="297" y="9473"/>
                    <a:pt x="115" y="9245"/>
                    <a:pt x="115" y="8971"/>
                  </a:cubicBezTo>
                  <a:lnTo>
                    <a:pt x="115" y="1804"/>
                  </a:lnTo>
                  <a:cubicBezTo>
                    <a:pt x="115" y="1530"/>
                    <a:pt x="297" y="1325"/>
                    <a:pt x="526" y="1325"/>
                  </a:cubicBezTo>
                  <a:lnTo>
                    <a:pt x="6871" y="1325"/>
                  </a:lnTo>
                  <a:cubicBezTo>
                    <a:pt x="7099" y="1325"/>
                    <a:pt x="7282" y="1165"/>
                    <a:pt x="7350" y="914"/>
                  </a:cubicBezTo>
                  <a:lnTo>
                    <a:pt x="7510" y="434"/>
                  </a:lnTo>
                  <a:cubicBezTo>
                    <a:pt x="7556" y="229"/>
                    <a:pt x="7716" y="115"/>
                    <a:pt x="7898" y="115"/>
                  </a:cubicBezTo>
                  <a:close/>
                  <a:moveTo>
                    <a:pt x="7898" y="1"/>
                  </a:moveTo>
                  <a:cubicBezTo>
                    <a:pt x="7670" y="1"/>
                    <a:pt x="7465" y="160"/>
                    <a:pt x="7396" y="389"/>
                  </a:cubicBezTo>
                  <a:lnTo>
                    <a:pt x="7259" y="891"/>
                  </a:lnTo>
                  <a:cubicBezTo>
                    <a:pt x="7191" y="1073"/>
                    <a:pt x="7031" y="1210"/>
                    <a:pt x="6871" y="1210"/>
                  </a:cubicBezTo>
                  <a:lnTo>
                    <a:pt x="526" y="1210"/>
                  </a:lnTo>
                  <a:cubicBezTo>
                    <a:pt x="229" y="1210"/>
                    <a:pt x="1" y="1484"/>
                    <a:pt x="1" y="1804"/>
                  </a:cubicBezTo>
                  <a:lnTo>
                    <a:pt x="1" y="8971"/>
                  </a:lnTo>
                  <a:cubicBezTo>
                    <a:pt x="1" y="9313"/>
                    <a:pt x="229" y="9564"/>
                    <a:pt x="526" y="9564"/>
                  </a:cubicBezTo>
                  <a:lnTo>
                    <a:pt x="12326" y="9564"/>
                  </a:lnTo>
                  <a:cubicBezTo>
                    <a:pt x="12623" y="9564"/>
                    <a:pt x="12874" y="9313"/>
                    <a:pt x="12874" y="8971"/>
                  </a:cubicBezTo>
                  <a:lnTo>
                    <a:pt x="12874" y="594"/>
                  </a:lnTo>
                  <a:cubicBezTo>
                    <a:pt x="12874" y="275"/>
                    <a:pt x="12623" y="1"/>
                    <a:pt x="12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7308539" y="2409285"/>
              <a:ext cx="176607" cy="125854"/>
            </a:xfrm>
            <a:custGeom>
              <a:rect b="b" l="l" r="r" t="t"/>
              <a:pathLst>
                <a:path extrusionOk="0" h="1530" w="2147">
                  <a:moveTo>
                    <a:pt x="47" y="0"/>
                  </a:moveTo>
                  <a:cubicBezTo>
                    <a:pt x="24" y="0"/>
                    <a:pt x="1" y="23"/>
                    <a:pt x="1" y="46"/>
                  </a:cubicBezTo>
                  <a:cubicBezTo>
                    <a:pt x="1" y="92"/>
                    <a:pt x="24" y="114"/>
                    <a:pt x="47" y="114"/>
                  </a:cubicBezTo>
                  <a:lnTo>
                    <a:pt x="1873" y="114"/>
                  </a:lnTo>
                  <a:cubicBezTo>
                    <a:pt x="1964" y="114"/>
                    <a:pt x="2032" y="183"/>
                    <a:pt x="2032" y="274"/>
                  </a:cubicBezTo>
                  <a:lnTo>
                    <a:pt x="2032" y="1484"/>
                  </a:lnTo>
                  <a:cubicBezTo>
                    <a:pt x="2032" y="1507"/>
                    <a:pt x="2055" y="1530"/>
                    <a:pt x="2078" y="1530"/>
                  </a:cubicBezTo>
                  <a:cubicBezTo>
                    <a:pt x="2124" y="1530"/>
                    <a:pt x="2147" y="1507"/>
                    <a:pt x="2147" y="1484"/>
                  </a:cubicBezTo>
                  <a:lnTo>
                    <a:pt x="2147" y="274"/>
                  </a:lnTo>
                  <a:cubicBezTo>
                    <a:pt x="2147" y="114"/>
                    <a:pt x="2032" y="0"/>
                    <a:pt x="1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6963149" y="2337559"/>
              <a:ext cx="71400" cy="115983"/>
            </a:xfrm>
            <a:custGeom>
              <a:rect b="b" l="l" r="r" t="t"/>
              <a:pathLst>
                <a:path extrusionOk="0" h="1410" w="868">
                  <a:moveTo>
                    <a:pt x="564" y="1"/>
                  </a:moveTo>
                  <a:cubicBezTo>
                    <a:pt x="441" y="1"/>
                    <a:pt x="314" y="71"/>
                    <a:pt x="274" y="210"/>
                  </a:cubicBezTo>
                  <a:lnTo>
                    <a:pt x="46" y="1055"/>
                  </a:lnTo>
                  <a:cubicBezTo>
                    <a:pt x="0" y="1192"/>
                    <a:pt x="91" y="1352"/>
                    <a:pt x="228" y="1397"/>
                  </a:cubicBezTo>
                  <a:cubicBezTo>
                    <a:pt x="257" y="1405"/>
                    <a:pt x="284" y="1409"/>
                    <a:pt x="311" y="1409"/>
                  </a:cubicBezTo>
                  <a:cubicBezTo>
                    <a:pt x="434" y="1409"/>
                    <a:pt x="533" y="1327"/>
                    <a:pt x="571" y="1215"/>
                  </a:cubicBezTo>
                  <a:lnTo>
                    <a:pt x="822" y="370"/>
                  </a:lnTo>
                  <a:cubicBezTo>
                    <a:pt x="867" y="210"/>
                    <a:pt x="776" y="51"/>
                    <a:pt x="616" y="5"/>
                  </a:cubicBezTo>
                  <a:cubicBezTo>
                    <a:pt x="599" y="2"/>
                    <a:pt x="582" y="1"/>
                    <a:pt x="564"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6916181" y="2323822"/>
              <a:ext cx="73291" cy="122152"/>
            </a:xfrm>
            <a:custGeom>
              <a:rect b="b" l="l" r="r" t="t"/>
              <a:pathLst>
                <a:path extrusionOk="0" h="1485" w="891">
                  <a:moveTo>
                    <a:pt x="567" y="0"/>
                  </a:moveTo>
                  <a:cubicBezTo>
                    <a:pt x="450" y="0"/>
                    <a:pt x="335" y="86"/>
                    <a:pt x="297" y="218"/>
                  </a:cubicBezTo>
                  <a:lnTo>
                    <a:pt x="46" y="1131"/>
                  </a:lnTo>
                  <a:cubicBezTo>
                    <a:pt x="0" y="1268"/>
                    <a:pt x="92" y="1427"/>
                    <a:pt x="252" y="1473"/>
                  </a:cubicBezTo>
                  <a:cubicBezTo>
                    <a:pt x="276" y="1481"/>
                    <a:pt x="301" y="1485"/>
                    <a:pt x="326" y="1485"/>
                  </a:cubicBezTo>
                  <a:cubicBezTo>
                    <a:pt x="441" y="1485"/>
                    <a:pt x="556" y="1403"/>
                    <a:pt x="594" y="1290"/>
                  </a:cubicBezTo>
                  <a:lnTo>
                    <a:pt x="845" y="354"/>
                  </a:lnTo>
                  <a:cubicBezTo>
                    <a:pt x="891" y="218"/>
                    <a:pt x="799" y="58"/>
                    <a:pt x="640" y="12"/>
                  </a:cubicBezTo>
                  <a:cubicBezTo>
                    <a:pt x="616" y="4"/>
                    <a:pt x="591" y="0"/>
                    <a:pt x="567"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7010035" y="2365114"/>
              <a:ext cx="63914" cy="92128"/>
            </a:xfrm>
            <a:custGeom>
              <a:rect b="b" l="l" r="r" t="t"/>
              <a:pathLst>
                <a:path extrusionOk="0" h="1120" w="777">
                  <a:moveTo>
                    <a:pt x="452" y="0"/>
                  </a:moveTo>
                  <a:cubicBezTo>
                    <a:pt x="336" y="0"/>
                    <a:pt x="221" y="82"/>
                    <a:pt x="183" y="195"/>
                  </a:cubicBezTo>
                  <a:lnTo>
                    <a:pt x="24" y="766"/>
                  </a:lnTo>
                  <a:cubicBezTo>
                    <a:pt x="1" y="902"/>
                    <a:pt x="69" y="1062"/>
                    <a:pt x="229" y="1108"/>
                  </a:cubicBezTo>
                  <a:cubicBezTo>
                    <a:pt x="253" y="1116"/>
                    <a:pt x="277" y="1120"/>
                    <a:pt x="302" y="1120"/>
                  </a:cubicBezTo>
                  <a:cubicBezTo>
                    <a:pt x="418" y="1120"/>
                    <a:pt x="534" y="1034"/>
                    <a:pt x="571" y="902"/>
                  </a:cubicBezTo>
                  <a:lnTo>
                    <a:pt x="731" y="355"/>
                  </a:lnTo>
                  <a:cubicBezTo>
                    <a:pt x="777" y="218"/>
                    <a:pt x="685" y="58"/>
                    <a:pt x="526" y="12"/>
                  </a:cubicBezTo>
                  <a:cubicBezTo>
                    <a:pt x="501" y="4"/>
                    <a:pt x="476" y="0"/>
                    <a:pt x="452"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7057002" y="2378275"/>
              <a:ext cx="58238" cy="67698"/>
            </a:xfrm>
            <a:custGeom>
              <a:rect b="b" l="l" r="r" t="t"/>
              <a:pathLst>
                <a:path extrusionOk="0" h="823" w="708">
                  <a:moveTo>
                    <a:pt x="396" y="0"/>
                  </a:moveTo>
                  <a:cubicBezTo>
                    <a:pt x="268" y="0"/>
                    <a:pt x="156" y="82"/>
                    <a:pt x="137" y="195"/>
                  </a:cubicBezTo>
                  <a:lnTo>
                    <a:pt x="46" y="469"/>
                  </a:lnTo>
                  <a:cubicBezTo>
                    <a:pt x="0" y="606"/>
                    <a:pt x="92" y="765"/>
                    <a:pt x="251" y="811"/>
                  </a:cubicBezTo>
                  <a:cubicBezTo>
                    <a:pt x="276" y="819"/>
                    <a:pt x="301" y="823"/>
                    <a:pt x="326" y="823"/>
                  </a:cubicBezTo>
                  <a:cubicBezTo>
                    <a:pt x="441" y="823"/>
                    <a:pt x="556" y="741"/>
                    <a:pt x="594" y="628"/>
                  </a:cubicBezTo>
                  <a:lnTo>
                    <a:pt x="662" y="354"/>
                  </a:lnTo>
                  <a:cubicBezTo>
                    <a:pt x="708" y="195"/>
                    <a:pt x="617" y="35"/>
                    <a:pt x="480" y="12"/>
                  </a:cubicBezTo>
                  <a:cubicBezTo>
                    <a:pt x="451" y="4"/>
                    <a:pt x="423" y="0"/>
                    <a:pt x="396" y="0"/>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6053075" y="2598883"/>
              <a:ext cx="850049" cy="415071"/>
            </a:xfrm>
            <a:custGeom>
              <a:rect b="b" l="l" r="r" t="t"/>
              <a:pathLst>
                <a:path extrusionOk="0" h="5046" w="10334">
                  <a:moveTo>
                    <a:pt x="1340" y="1"/>
                  </a:moveTo>
                  <a:lnTo>
                    <a:pt x="1249" y="69"/>
                  </a:lnTo>
                  <a:lnTo>
                    <a:pt x="633" y="1986"/>
                  </a:lnTo>
                  <a:lnTo>
                    <a:pt x="359" y="2808"/>
                  </a:lnTo>
                  <a:cubicBezTo>
                    <a:pt x="0" y="3927"/>
                    <a:pt x="871" y="5045"/>
                    <a:pt x="2014" y="5045"/>
                  </a:cubicBezTo>
                  <a:cubicBezTo>
                    <a:pt x="2108" y="5045"/>
                    <a:pt x="2203" y="5038"/>
                    <a:pt x="2299" y="5022"/>
                  </a:cubicBezTo>
                  <a:lnTo>
                    <a:pt x="6956" y="4086"/>
                  </a:lnTo>
                  <a:lnTo>
                    <a:pt x="8394" y="4588"/>
                  </a:lnTo>
                  <a:cubicBezTo>
                    <a:pt x="8452" y="4615"/>
                    <a:pt x="8514" y="4627"/>
                    <a:pt x="8574" y="4627"/>
                  </a:cubicBezTo>
                  <a:cubicBezTo>
                    <a:pt x="8770" y="4627"/>
                    <a:pt x="8938" y="4500"/>
                    <a:pt x="8850" y="4360"/>
                  </a:cubicBezTo>
                  <a:lnTo>
                    <a:pt x="8850" y="4360"/>
                  </a:lnTo>
                  <a:cubicBezTo>
                    <a:pt x="8947" y="4433"/>
                    <a:pt x="9057" y="4486"/>
                    <a:pt x="9159" y="4486"/>
                  </a:cubicBezTo>
                  <a:cubicBezTo>
                    <a:pt x="9249" y="4486"/>
                    <a:pt x="9334" y="4445"/>
                    <a:pt x="9398" y="4337"/>
                  </a:cubicBezTo>
                  <a:cubicBezTo>
                    <a:pt x="9489" y="4223"/>
                    <a:pt x="9443" y="4109"/>
                    <a:pt x="9352" y="4018"/>
                  </a:cubicBezTo>
                  <a:lnTo>
                    <a:pt x="9352" y="4018"/>
                  </a:lnTo>
                  <a:cubicBezTo>
                    <a:pt x="9446" y="4085"/>
                    <a:pt x="9548" y="4144"/>
                    <a:pt x="9644" y="4144"/>
                  </a:cubicBezTo>
                  <a:cubicBezTo>
                    <a:pt x="9711" y="4144"/>
                    <a:pt x="9775" y="4116"/>
                    <a:pt x="9832" y="4041"/>
                  </a:cubicBezTo>
                  <a:cubicBezTo>
                    <a:pt x="9991" y="3858"/>
                    <a:pt x="9877" y="3698"/>
                    <a:pt x="9740" y="3561"/>
                  </a:cubicBezTo>
                  <a:lnTo>
                    <a:pt x="9740" y="3561"/>
                  </a:lnTo>
                  <a:cubicBezTo>
                    <a:pt x="9794" y="3594"/>
                    <a:pt x="9853" y="3616"/>
                    <a:pt x="9910" y="3616"/>
                  </a:cubicBezTo>
                  <a:cubicBezTo>
                    <a:pt x="9973" y="3616"/>
                    <a:pt x="10034" y="3588"/>
                    <a:pt x="10083" y="3516"/>
                  </a:cubicBezTo>
                  <a:cubicBezTo>
                    <a:pt x="10334" y="3105"/>
                    <a:pt x="9763" y="2899"/>
                    <a:pt x="9421" y="2717"/>
                  </a:cubicBezTo>
                  <a:cubicBezTo>
                    <a:pt x="9261" y="2648"/>
                    <a:pt x="9124" y="2580"/>
                    <a:pt x="8987" y="2534"/>
                  </a:cubicBezTo>
                  <a:cubicBezTo>
                    <a:pt x="9147" y="2466"/>
                    <a:pt x="9307" y="2374"/>
                    <a:pt x="9421" y="2260"/>
                  </a:cubicBezTo>
                  <a:cubicBezTo>
                    <a:pt x="9466" y="2215"/>
                    <a:pt x="9489" y="2169"/>
                    <a:pt x="9489" y="2123"/>
                  </a:cubicBezTo>
                  <a:cubicBezTo>
                    <a:pt x="9489" y="2078"/>
                    <a:pt x="9443" y="2032"/>
                    <a:pt x="9421" y="2032"/>
                  </a:cubicBezTo>
                  <a:cubicBezTo>
                    <a:pt x="9375" y="2009"/>
                    <a:pt x="9329" y="1986"/>
                    <a:pt x="9284" y="1986"/>
                  </a:cubicBezTo>
                  <a:cubicBezTo>
                    <a:pt x="9154" y="1971"/>
                    <a:pt x="8941" y="1966"/>
                    <a:pt x="8715" y="1966"/>
                  </a:cubicBezTo>
                  <a:cubicBezTo>
                    <a:pt x="8262" y="1966"/>
                    <a:pt x="7754" y="1986"/>
                    <a:pt x="7754" y="1986"/>
                  </a:cubicBezTo>
                  <a:cubicBezTo>
                    <a:pt x="7549" y="2009"/>
                    <a:pt x="7366" y="2055"/>
                    <a:pt x="7184" y="2123"/>
                  </a:cubicBezTo>
                  <a:lnTo>
                    <a:pt x="3806" y="2055"/>
                  </a:lnTo>
                  <a:lnTo>
                    <a:pt x="4102" y="457"/>
                  </a:lnTo>
                  <a:cubicBezTo>
                    <a:pt x="4102" y="457"/>
                    <a:pt x="1340" y="1"/>
                    <a:pt x="1340" y="1"/>
                  </a:cubicBezTo>
                  <a:close/>
                </a:path>
              </a:pathLst>
            </a:cu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6814760" y="2871146"/>
              <a:ext cx="43267" cy="24430"/>
            </a:xfrm>
            <a:custGeom>
              <a:rect b="b" l="l" r="r" t="t"/>
              <a:pathLst>
                <a:path extrusionOk="0" h="297" w="526">
                  <a:moveTo>
                    <a:pt x="1" y="0"/>
                  </a:moveTo>
                  <a:lnTo>
                    <a:pt x="526" y="297"/>
                  </a:lnTo>
                  <a:cubicBezTo>
                    <a:pt x="480" y="251"/>
                    <a:pt x="1" y="0"/>
                    <a:pt x="1" y="0"/>
                  </a:cubicBezTo>
                  <a:close/>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6427995" y="2045472"/>
              <a:ext cx="30189" cy="42856"/>
            </a:xfrm>
            <a:custGeom>
              <a:rect b="b" l="l" r="r" t="t"/>
              <a:pathLst>
                <a:path extrusionOk="0" h="521" w="367">
                  <a:moveTo>
                    <a:pt x="69" y="1"/>
                  </a:moveTo>
                  <a:cubicBezTo>
                    <a:pt x="52" y="1"/>
                    <a:pt x="35" y="7"/>
                    <a:pt x="24" y="18"/>
                  </a:cubicBezTo>
                  <a:cubicBezTo>
                    <a:pt x="1" y="41"/>
                    <a:pt x="1" y="64"/>
                    <a:pt x="24" y="86"/>
                  </a:cubicBezTo>
                  <a:lnTo>
                    <a:pt x="229" y="315"/>
                  </a:lnTo>
                  <a:lnTo>
                    <a:pt x="47" y="406"/>
                  </a:lnTo>
                  <a:cubicBezTo>
                    <a:pt x="24" y="429"/>
                    <a:pt x="24" y="474"/>
                    <a:pt x="47" y="497"/>
                  </a:cubicBezTo>
                  <a:cubicBezTo>
                    <a:pt x="47" y="497"/>
                    <a:pt x="69" y="520"/>
                    <a:pt x="92" y="520"/>
                  </a:cubicBezTo>
                  <a:cubicBezTo>
                    <a:pt x="92" y="520"/>
                    <a:pt x="115" y="520"/>
                    <a:pt x="115" y="497"/>
                  </a:cubicBezTo>
                  <a:lnTo>
                    <a:pt x="343" y="360"/>
                  </a:lnTo>
                  <a:cubicBezTo>
                    <a:pt x="343" y="360"/>
                    <a:pt x="343" y="338"/>
                    <a:pt x="366" y="315"/>
                  </a:cubicBezTo>
                  <a:cubicBezTo>
                    <a:pt x="366" y="315"/>
                    <a:pt x="343" y="292"/>
                    <a:pt x="343" y="292"/>
                  </a:cubicBezTo>
                  <a:lnTo>
                    <a:pt x="115" y="18"/>
                  </a:lnTo>
                  <a:cubicBezTo>
                    <a:pt x="104" y="7"/>
                    <a:pt x="86" y="1"/>
                    <a:pt x="69"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6687100" y="2033298"/>
              <a:ext cx="24513" cy="21716"/>
            </a:xfrm>
            <a:custGeom>
              <a:rect b="b" l="l" r="r" t="t"/>
              <a:pathLst>
                <a:path extrusionOk="0" h="264" w="298">
                  <a:moveTo>
                    <a:pt x="151" y="0"/>
                  </a:moveTo>
                  <a:cubicBezTo>
                    <a:pt x="139" y="0"/>
                    <a:pt x="127" y="2"/>
                    <a:pt x="115" y="6"/>
                  </a:cubicBezTo>
                  <a:cubicBezTo>
                    <a:pt x="46" y="29"/>
                    <a:pt x="1" y="98"/>
                    <a:pt x="24" y="166"/>
                  </a:cubicBezTo>
                  <a:cubicBezTo>
                    <a:pt x="24" y="222"/>
                    <a:pt x="85" y="263"/>
                    <a:pt x="145" y="263"/>
                  </a:cubicBezTo>
                  <a:cubicBezTo>
                    <a:pt x="158" y="263"/>
                    <a:pt x="171" y="261"/>
                    <a:pt x="183" y="257"/>
                  </a:cubicBezTo>
                  <a:cubicBezTo>
                    <a:pt x="252" y="257"/>
                    <a:pt x="297" y="189"/>
                    <a:pt x="275" y="98"/>
                  </a:cubicBezTo>
                  <a:cubicBezTo>
                    <a:pt x="256" y="41"/>
                    <a:pt x="206" y="0"/>
                    <a:pt x="151"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6606407" y="2035684"/>
              <a:ext cx="24430" cy="24430"/>
            </a:xfrm>
            <a:custGeom>
              <a:rect b="b" l="l" r="r" t="t"/>
              <a:pathLst>
                <a:path extrusionOk="0" h="297" w="297">
                  <a:moveTo>
                    <a:pt x="160" y="0"/>
                  </a:moveTo>
                  <a:cubicBezTo>
                    <a:pt x="92" y="0"/>
                    <a:pt x="23" y="69"/>
                    <a:pt x="23" y="137"/>
                  </a:cubicBezTo>
                  <a:cubicBezTo>
                    <a:pt x="0" y="228"/>
                    <a:pt x="69" y="297"/>
                    <a:pt x="137" y="297"/>
                  </a:cubicBezTo>
                  <a:cubicBezTo>
                    <a:pt x="229" y="297"/>
                    <a:pt x="297" y="228"/>
                    <a:pt x="297" y="160"/>
                  </a:cubicBezTo>
                  <a:cubicBezTo>
                    <a:pt x="297" y="69"/>
                    <a:pt x="229" y="0"/>
                    <a:pt x="160"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6621378" y="2177162"/>
              <a:ext cx="35782" cy="16287"/>
            </a:xfrm>
            <a:custGeom>
              <a:rect b="b" l="l" r="r" t="t"/>
              <a:pathLst>
                <a:path extrusionOk="0" h="198" w="435">
                  <a:moveTo>
                    <a:pt x="265" y="0"/>
                  </a:moveTo>
                  <a:cubicBezTo>
                    <a:pt x="191" y="0"/>
                    <a:pt x="97" y="20"/>
                    <a:pt x="24" y="106"/>
                  </a:cubicBezTo>
                  <a:cubicBezTo>
                    <a:pt x="24" y="106"/>
                    <a:pt x="1" y="129"/>
                    <a:pt x="1" y="152"/>
                  </a:cubicBezTo>
                  <a:cubicBezTo>
                    <a:pt x="1" y="152"/>
                    <a:pt x="24" y="175"/>
                    <a:pt x="24" y="197"/>
                  </a:cubicBezTo>
                  <a:lnTo>
                    <a:pt x="69" y="197"/>
                  </a:lnTo>
                  <a:cubicBezTo>
                    <a:pt x="92" y="197"/>
                    <a:pt x="115" y="197"/>
                    <a:pt x="138" y="175"/>
                  </a:cubicBezTo>
                  <a:cubicBezTo>
                    <a:pt x="169" y="133"/>
                    <a:pt x="209" y="120"/>
                    <a:pt x="246" y="120"/>
                  </a:cubicBezTo>
                  <a:cubicBezTo>
                    <a:pt x="291" y="120"/>
                    <a:pt x="331" y="139"/>
                    <a:pt x="343" y="152"/>
                  </a:cubicBezTo>
                  <a:lnTo>
                    <a:pt x="389" y="152"/>
                  </a:lnTo>
                  <a:cubicBezTo>
                    <a:pt x="412" y="129"/>
                    <a:pt x="412" y="129"/>
                    <a:pt x="435" y="106"/>
                  </a:cubicBezTo>
                  <a:cubicBezTo>
                    <a:pt x="435" y="60"/>
                    <a:pt x="412" y="38"/>
                    <a:pt x="389" y="15"/>
                  </a:cubicBezTo>
                  <a:cubicBezTo>
                    <a:pt x="378" y="15"/>
                    <a:pt x="329" y="0"/>
                    <a:pt x="265"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6561331" y="1977776"/>
              <a:ext cx="67698" cy="29777"/>
            </a:xfrm>
            <a:custGeom>
              <a:rect b="b" l="l" r="r" t="t"/>
              <a:pathLst>
                <a:path extrusionOk="0" h="362" w="823">
                  <a:moveTo>
                    <a:pt x="507" y="1"/>
                  </a:moveTo>
                  <a:cubicBezTo>
                    <a:pt x="464" y="1"/>
                    <a:pt x="417" y="7"/>
                    <a:pt x="366" y="19"/>
                  </a:cubicBezTo>
                  <a:cubicBezTo>
                    <a:pt x="206" y="42"/>
                    <a:pt x="69" y="133"/>
                    <a:pt x="46" y="225"/>
                  </a:cubicBezTo>
                  <a:cubicBezTo>
                    <a:pt x="0" y="293"/>
                    <a:pt x="46" y="339"/>
                    <a:pt x="92" y="362"/>
                  </a:cubicBezTo>
                  <a:cubicBezTo>
                    <a:pt x="137" y="362"/>
                    <a:pt x="206" y="339"/>
                    <a:pt x="252" y="339"/>
                  </a:cubicBezTo>
                  <a:cubicBezTo>
                    <a:pt x="320" y="316"/>
                    <a:pt x="366" y="316"/>
                    <a:pt x="434" y="293"/>
                  </a:cubicBezTo>
                  <a:cubicBezTo>
                    <a:pt x="480" y="293"/>
                    <a:pt x="548" y="270"/>
                    <a:pt x="594" y="270"/>
                  </a:cubicBezTo>
                  <a:cubicBezTo>
                    <a:pt x="662" y="248"/>
                    <a:pt x="731" y="248"/>
                    <a:pt x="777" y="225"/>
                  </a:cubicBezTo>
                  <a:cubicBezTo>
                    <a:pt x="799" y="202"/>
                    <a:pt x="822" y="133"/>
                    <a:pt x="754" y="88"/>
                  </a:cubicBezTo>
                  <a:cubicBezTo>
                    <a:pt x="704" y="38"/>
                    <a:pt x="619" y="1"/>
                    <a:pt x="507"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6677723" y="1976954"/>
              <a:ext cx="47051" cy="22045"/>
            </a:xfrm>
            <a:custGeom>
              <a:rect b="b" l="l" r="r" t="t"/>
              <a:pathLst>
                <a:path extrusionOk="0" h="268" w="572">
                  <a:moveTo>
                    <a:pt x="237" y="0"/>
                  </a:moveTo>
                  <a:cubicBezTo>
                    <a:pt x="151" y="0"/>
                    <a:pt x="84" y="38"/>
                    <a:pt x="46" y="75"/>
                  </a:cubicBezTo>
                  <a:cubicBezTo>
                    <a:pt x="1" y="121"/>
                    <a:pt x="1" y="166"/>
                    <a:pt x="46" y="189"/>
                  </a:cubicBezTo>
                  <a:cubicBezTo>
                    <a:pt x="69" y="212"/>
                    <a:pt x="115" y="212"/>
                    <a:pt x="160" y="212"/>
                  </a:cubicBezTo>
                  <a:cubicBezTo>
                    <a:pt x="183" y="212"/>
                    <a:pt x="229" y="235"/>
                    <a:pt x="275" y="235"/>
                  </a:cubicBezTo>
                  <a:cubicBezTo>
                    <a:pt x="297" y="235"/>
                    <a:pt x="343" y="235"/>
                    <a:pt x="389" y="258"/>
                  </a:cubicBezTo>
                  <a:cubicBezTo>
                    <a:pt x="419" y="258"/>
                    <a:pt x="450" y="268"/>
                    <a:pt x="473" y="268"/>
                  </a:cubicBezTo>
                  <a:cubicBezTo>
                    <a:pt x="485" y="268"/>
                    <a:pt x="495" y="265"/>
                    <a:pt x="503" y="258"/>
                  </a:cubicBezTo>
                  <a:cubicBezTo>
                    <a:pt x="548" y="258"/>
                    <a:pt x="571" y="212"/>
                    <a:pt x="526" y="143"/>
                  </a:cubicBezTo>
                  <a:cubicBezTo>
                    <a:pt x="503" y="98"/>
                    <a:pt x="434" y="29"/>
                    <a:pt x="297" y="6"/>
                  </a:cubicBezTo>
                  <a:cubicBezTo>
                    <a:pt x="276" y="2"/>
                    <a:pt x="256" y="0"/>
                    <a:pt x="237"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6587653" y="2092604"/>
              <a:ext cx="76993" cy="57663"/>
            </a:xfrm>
            <a:custGeom>
              <a:rect b="b" l="l" r="r" t="t"/>
              <a:pathLst>
                <a:path extrusionOk="0" h="701" w="936">
                  <a:moveTo>
                    <a:pt x="205" y="84"/>
                  </a:moveTo>
                  <a:cubicBezTo>
                    <a:pt x="251" y="107"/>
                    <a:pt x="479" y="244"/>
                    <a:pt x="753" y="335"/>
                  </a:cubicBezTo>
                  <a:cubicBezTo>
                    <a:pt x="776" y="358"/>
                    <a:pt x="845" y="381"/>
                    <a:pt x="822" y="449"/>
                  </a:cubicBezTo>
                  <a:cubicBezTo>
                    <a:pt x="804" y="540"/>
                    <a:pt x="686" y="630"/>
                    <a:pt x="513" y="630"/>
                  </a:cubicBezTo>
                  <a:cubicBezTo>
                    <a:pt x="467" y="630"/>
                    <a:pt x="418" y="623"/>
                    <a:pt x="365" y="609"/>
                  </a:cubicBezTo>
                  <a:cubicBezTo>
                    <a:pt x="183" y="541"/>
                    <a:pt x="114" y="404"/>
                    <a:pt x="114" y="335"/>
                  </a:cubicBezTo>
                  <a:cubicBezTo>
                    <a:pt x="68" y="221"/>
                    <a:pt x="114" y="130"/>
                    <a:pt x="137" y="84"/>
                  </a:cubicBezTo>
                  <a:close/>
                  <a:moveTo>
                    <a:pt x="176" y="1"/>
                  </a:moveTo>
                  <a:cubicBezTo>
                    <a:pt x="145" y="1"/>
                    <a:pt x="118" y="12"/>
                    <a:pt x="91" y="38"/>
                  </a:cubicBezTo>
                  <a:cubicBezTo>
                    <a:pt x="23" y="84"/>
                    <a:pt x="0" y="221"/>
                    <a:pt x="23" y="358"/>
                  </a:cubicBezTo>
                  <a:cubicBezTo>
                    <a:pt x="68" y="518"/>
                    <a:pt x="183" y="632"/>
                    <a:pt x="342" y="678"/>
                  </a:cubicBezTo>
                  <a:cubicBezTo>
                    <a:pt x="411" y="700"/>
                    <a:pt x="457" y="700"/>
                    <a:pt x="502" y="700"/>
                  </a:cubicBezTo>
                  <a:cubicBezTo>
                    <a:pt x="730" y="700"/>
                    <a:pt x="867" y="586"/>
                    <a:pt x="890" y="472"/>
                  </a:cubicBezTo>
                  <a:cubicBezTo>
                    <a:pt x="936" y="381"/>
                    <a:pt x="867" y="290"/>
                    <a:pt x="776" y="267"/>
                  </a:cubicBezTo>
                  <a:cubicBezTo>
                    <a:pt x="502" y="175"/>
                    <a:pt x="251" y="16"/>
                    <a:pt x="251" y="16"/>
                  </a:cubicBezTo>
                  <a:cubicBezTo>
                    <a:pt x="223" y="6"/>
                    <a:pt x="198" y="1"/>
                    <a:pt x="176"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6649591" y="2016847"/>
              <a:ext cx="45159" cy="84561"/>
            </a:xfrm>
            <a:custGeom>
              <a:rect b="b" l="l" r="r" t="t"/>
              <a:pathLst>
                <a:path extrusionOk="0" h="1028" w="549">
                  <a:moveTo>
                    <a:pt x="228" y="1"/>
                  </a:moveTo>
                  <a:cubicBezTo>
                    <a:pt x="206" y="1"/>
                    <a:pt x="183" y="24"/>
                    <a:pt x="183" y="46"/>
                  </a:cubicBezTo>
                  <a:lnTo>
                    <a:pt x="160" y="343"/>
                  </a:lnTo>
                  <a:cubicBezTo>
                    <a:pt x="160" y="412"/>
                    <a:pt x="183" y="480"/>
                    <a:pt x="228" y="526"/>
                  </a:cubicBezTo>
                  <a:cubicBezTo>
                    <a:pt x="274" y="571"/>
                    <a:pt x="343" y="594"/>
                    <a:pt x="411" y="594"/>
                  </a:cubicBezTo>
                  <a:cubicBezTo>
                    <a:pt x="411" y="594"/>
                    <a:pt x="434" y="617"/>
                    <a:pt x="457" y="617"/>
                  </a:cubicBezTo>
                  <a:cubicBezTo>
                    <a:pt x="457" y="640"/>
                    <a:pt x="457" y="640"/>
                    <a:pt x="457" y="663"/>
                  </a:cubicBezTo>
                  <a:cubicBezTo>
                    <a:pt x="457" y="822"/>
                    <a:pt x="320" y="959"/>
                    <a:pt x="160" y="959"/>
                  </a:cubicBezTo>
                  <a:lnTo>
                    <a:pt x="23" y="937"/>
                  </a:lnTo>
                  <a:cubicBezTo>
                    <a:pt x="0" y="937"/>
                    <a:pt x="0" y="959"/>
                    <a:pt x="0" y="982"/>
                  </a:cubicBezTo>
                  <a:cubicBezTo>
                    <a:pt x="0" y="1005"/>
                    <a:pt x="0" y="1028"/>
                    <a:pt x="23" y="1028"/>
                  </a:cubicBezTo>
                  <a:lnTo>
                    <a:pt x="160" y="1028"/>
                  </a:lnTo>
                  <a:cubicBezTo>
                    <a:pt x="365" y="1028"/>
                    <a:pt x="548" y="868"/>
                    <a:pt x="548" y="663"/>
                  </a:cubicBezTo>
                  <a:cubicBezTo>
                    <a:pt x="548" y="640"/>
                    <a:pt x="525" y="594"/>
                    <a:pt x="502" y="571"/>
                  </a:cubicBezTo>
                  <a:cubicBezTo>
                    <a:pt x="480" y="549"/>
                    <a:pt x="457" y="526"/>
                    <a:pt x="411" y="526"/>
                  </a:cubicBezTo>
                  <a:cubicBezTo>
                    <a:pt x="365" y="526"/>
                    <a:pt x="320" y="503"/>
                    <a:pt x="297" y="457"/>
                  </a:cubicBezTo>
                  <a:cubicBezTo>
                    <a:pt x="251" y="434"/>
                    <a:pt x="251" y="389"/>
                    <a:pt x="251" y="343"/>
                  </a:cubicBezTo>
                  <a:lnTo>
                    <a:pt x="251" y="46"/>
                  </a:lnTo>
                  <a:cubicBezTo>
                    <a:pt x="251" y="24"/>
                    <a:pt x="251" y="1"/>
                    <a:pt x="228"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6416726" y="2091699"/>
              <a:ext cx="45159" cy="43514"/>
            </a:xfrm>
            <a:custGeom>
              <a:rect b="b" l="l" r="r" t="t"/>
              <a:pathLst>
                <a:path extrusionOk="0" h="529" w="549">
                  <a:moveTo>
                    <a:pt x="275" y="95"/>
                  </a:moveTo>
                  <a:cubicBezTo>
                    <a:pt x="320" y="95"/>
                    <a:pt x="366" y="118"/>
                    <a:pt x="389" y="164"/>
                  </a:cubicBezTo>
                  <a:cubicBezTo>
                    <a:pt x="412" y="186"/>
                    <a:pt x="435" y="232"/>
                    <a:pt x="435" y="278"/>
                  </a:cubicBezTo>
                  <a:cubicBezTo>
                    <a:pt x="435" y="301"/>
                    <a:pt x="412" y="346"/>
                    <a:pt x="366" y="369"/>
                  </a:cubicBezTo>
                  <a:cubicBezTo>
                    <a:pt x="343" y="415"/>
                    <a:pt x="298" y="415"/>
                    <a:pt x="252" y="415"/>
                  </a:cubicBezTo>
                  <a:cubicBezTo>
                    <a:pt x="161" y="415"/>
                    <a:pt x="92" y="346"/>
                    <a:pt x="115" y="255"/>
                  </a:cubicBezTo>
                  <a:cubicBezTo>
                    <a:pt x="115" y="164"/>
                    <a:pt x="184" y="95"/>
                    <a:pt x="275" y="95"/>
                  </a:cubicBezTo>
                  <a:close/>
                  <a:moveTo>
                    <a:pt x="239" y="1"/>
                  </a:moveTo>
                  <a:cubicBezTo>
                    <a:pt x="115" y="1"/>
                    <a:pt x="1" y="107"/>
                    <a:pt x="1" y="232"/>
                  </a:cubicBezTo>
                  <a:cubicBezTo>
                    <a:pt x="1" y="392"/>
                    <a:pt x="115" y="506"/>
                    <a:pt x="252" y="529"/>
                  </a:cubicBezTo>
                  <a:lnTo>
                    <a:pt x="275" y="529"/>
                  </a:lnTo>
                  <a:cubicBezTo>
                    <a:pt x="343" y="529"/>
                    <a:pt x="389" y="506"/>
                    <a:pt x="457" y="460"/>
                  </a:cubicBezTo>
                  <a:cubicBezTo>
                    <a:pt x="503" y="415"/>
                    <a:pt x="526" y="346"/>
                    <a:pt x="526" y="278"/>
                  </a:cubicBezTo>
                  <a:cubicBezTo>
                    <a:pt x="549" y="209"/>
                    <a:pt x="526" y="141"/>
                    <a:pt x="480" y="72"/>
                  </a:cubicBezTo>
                  <a:cubicBezTo>
                    <a:pt x="412" y="27"/>
                    <a:pt x="366" y="4"/>
                    <a:pt x="275" y="4"/>
                  </a:cubicBezTo>
                  <a:cubicBezTo>
                    <a:pt x="263" y="2"/>
                    <a:pt x="251" y="1"/>
                    <a:pt x="239"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6360463" y="2468591"/>
              <a:ext cx="122070" cy="179239"/>
            </a:xfrm>
            <a:custGeom>
              <a:rect b="b" l="l" r="r" t="t"/>
              <a:pathLst>
                <a:path extrusionOk="0" h="2179" w="1484">
                  <a:moveTo>
                    <a:pt x="1406" y="1"/>
                  </a:moveTo>
                  <a:cubicBezTo>
                    <a:pt x="1382" y="1"/>
                    <a:pt x="1370" y="22"/>
                    <a:pt x="1370" y="55"/>
                  </a:cubicBezTo>
                  <a:lnTo>
                    <a:pt x="1027" y="1881"/>
                  </a:lnTo>
                  <a:cubicBezTo>
                    <a:pt x="1007" y="1984"/>
                    <a:pt x="913" y="2067"/>
                    <a:pt x="812" y="2067"/>
                  </a:cubicBezTo>
                  <a:cubicBezTo>
                    <a:pt x="800" y="2067"/>
                    <a:pt x="788" y="2066"/>
                    <a:pt x="776" y="2064"/>
                  </a:cubicBezTo>
                  <a:lnTo>
                    <a:pt x="69" y="1950"/>
                  </a:lnTo>
                  <a:cubicBezTo>
                    <a:pt x="63" y="1944"/>
                    <a:pt x="55" y="1941"/>
                    <a:pt x="47" y="1941"/>
                  </a:cubicBezTo>
                  <a:cubicBezTo>
                    <a:pt x="25" y="1941"/>
                    <a:pt x="0" y="1962"/>
                    <a:pt x="0" y="1995"/>
                  </a:cubicBezTo>
                  <a:cubicBezTo>
                    <a:pt x="0" y="2018"/>
                    <a:pt x="23" y="2041"/>
                    <a:pt x="46" y="2041"/>
                  </a:cubicBezTo>
                  <a:lnTo>
                    <a:pt x="753" y="2155"/>
                  </a:lnTo>
                  <a:cubicBezTo>
                    <a:pt x="776" y="2178"/>
                    <a:pt x="799" y="2178"/>
                    <a:pt x="822" y="2178"/>
                  </a:cubicBezTo>
                  <a:cubicBezTo>
                    <a:pt x="959" y="2178"/>
                    <a:pt x="1119" y="2064"/>
                    <a:pt x="1141" y="1904"/>
                  </a:cubicBezTo>
                  <a:lnTo>
                    <a:pt x="1484" y="55"/>
                  </a:lnTo>
                  <a:cubicBezTo>
                    <a:pt x="1484" y="32"/>
                    <a:pt x="1461" y="10"/>
                    <a:pt x="1438" y="10"/>
                  </a:cubicBezTo>
                  <a:cubicBezTo>
                    <a:pt x="1426" y="4"/>
                    <a:pt x="1415" y="1"/>
                    <a:pt x="1406"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6809167" y="2866129"/>
              <a:ext cx="54537" cy="33232"/>
            </a:xfrm>
            <a:custGeom>
              <a:rect b="b" l="l" r="r" t="t"/>
              <a:pathLst>
                <a:path extrusionOk="0" h="404" w="663">
                  <a:moveTo>
                    <a:pt x="63" y="1"/>
                  </a:moveTo>
                  <a:cubicBezTo>
                    <a:pt x="50" y="1"/>
                    <a:pt x="37" y="12"/>
                    <a:pt x="23" y="38"/>
                  </a:cubicBezTo>
                  <a:cubicBezTo>
                    <a:pt x="0" y="61"/>
                    <a:pt x="23" y="84"/>
                    <a:pt x="46" y="107"/>
                  </a:cubicBezTo>
                  <a:cubicBezTo>
                    <a:pt x="229" y="198"/>
                    <a:pt x="525" y="358"/>
                    <a:pt x="571" y="404"/>
                  </a:cubicBezTo>
                  <a:lnTo>
                    <a:pt x="594" y="404"/>
                  </a:lnTo>
                  <a:cubicBezTo>
                    <a:pt x="617" y="404"/>
                    <a:pt x="640" y="404"/>
                    <a:pt x="640" y="381"/>
                  </a:cubicBezTo>
                  <a:cubicBezTo>
                    <a:pt x="662" y="358"/>
                    <a:pt x="662" y="335"/>
                    <a:pt x="640" y="312"/>
                  </a:cubicBezTo>
                  <a:cubicBezTo>
                    <a:pt x="571" y="267"/>
                    <a:pt x="137" y="38"/>
                    <a:pt x="92" y="16"/>
                  </a:cubicBezTo>
                  <a:cubicBezTo>
                    <a:pt x="82" y="6"/>
                    <a:pt x="73" y="1"/>
                    <a:pt x="63"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6784737" y="2903719"/>
              <a:ext cx="45159" cy="33232"/>
            </a:xfrm>
            <a:custGeom>
              <a:rect b="b" l="l" r="r" t="t"/>
              <a:pathLst>
                <a:path extrusionOk="0" h="404" w="549">
                  <a:moveTo>
                    <a:pt x="45" y="0"/>
                  </a:moveTo>
                  <a:cubicBezTo>
                    <a:pt x="27" y="0"/>
                    <a:pt x="14" y="11"/>
                    <a:pt x="1" y="38"/>
                  </a:cubicBezTo>
                  <a:cubicBezTo>
                    <a:pt x="1" y="61"/>
                    <a:pt x="1" y="84"/>
                    <a:pt x="23" y="106"/>
                  </a:cubicBezTo>
                  <a:lnTo>
                    <a:pt x="457" y="380"/>
                  </a:lnTo>
                  <a:cubicBezTo>
                    <a:pt x="480" y="403"/>
                    <a:pt x="480" y="403"/>
                    <a:pt x="480" y="403"/>
                  </a:cubicBezTo>
                  <a:cubicBezTo>
                    <a:pt x="503" y="403"/>
                    <a:pt x="526" y="380"/>
                    <a:pt x="526" y="380"/>
                  </a:cubicBezTo>
                  <a:cubicBezTo>
                    <a:pt x="548" y="357"/>
                    <a:pt x="548" y="312"/>
                    <a:pt x="526" y="289"/>
                  </a:cubicBezTo>
                  <a:lnTo>
                    <a:pt x="92" y="15"/>
                  </a:lnTo>
                  <a:cubicBezTo>
                    <a:pt x="73" y="6"/>
                    <a:pt x="58" y="0"/>
                    <a:pt x="45" y="0"/>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6756606" y="2943531"/>
              <a:ext cx="28214" cy="17768"/>
            </a:xfrm>
            <a:custGeom>
              <a:rect b="b" l="l" r="r" t="t"/>
              <a:pathLst>
                <a:path extrusionOk="0" h="216" w="343">
                  <a:moveTo>
                    <a:pt x="67" y="1"/>
                  </a:moveTo>
                  <a:cubicBezTo>
                    <a:pt x="46" y="1"/>
                    <a:pt x="23" y="17"/>
                    <a:pt x="23" y="33"/>
                  </a:cubicBezTo>
                  <a:cubicBezTo>
                    <a:pt x="0" y="56"/>
                    <a:pt x="23" y="79"/>
                    <a:pt x="46" y="102"/>
                  </a:cubicBezTo>
                  <a:lnTo>
                    <a:pt x="274" y="216"/>
                  </a:lnTo>
                  <a:lnTo>
                    <a:pt x="297" y="216"/>
                  </a:lnTo>
                  <a:cubicBezTo>
                    <a:pt x="320" y="216"/>
                    <a:pt x="320" y="216"/>
                    <a:pt x="343" y="193"/>
                  </a:cubicBezTo>
                  <a:cubicBezTo>
                    <a:pt x="343" y="170"/>
                    <a:pt x="343" y="125"/>
                    <a:pt x="320" y="125"/>
                  </a:cubicBezTo>
                  <a:lnTo>
                    <a:pt x="92" y="10"/>
                  </a:lnTo>
                  <a:cubicBezTo>
                    <a:pt x="85" y="4"/>
                    <a:pt x="76" y="1"/>
                    <a:pt x="67" y="1"/>
                  </a:cubicBezTo>
                  <a:close/>
                </a:path>
              </a:pathLst>
            </a:custGeom>
            <a:solidFill>
              <a:srgbClr val="0909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6788521" y="2908654"/>
              <a:ext cx="35700" cy="22621"/>
            </a:xfrm>
            <a:custGeom>
              <a:rect b="b" l="l" r="r" t="t"/>
              <a:pathLst>
                <a:path extrusionOk="0" h="275" w="434">
                  <a:moveTo>
                    <a:pt x="434" y="275"/>
                  </a:moveTo>
                  <a:lnTo>
                    <a:pt x="0" y="1"/>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6762199" y="2948137"/>
              <a:ext cx="18919" cy="9460"/>
            </a:xfrm>
            <a:custGeom>
              <a:rect b="b" l="l" r="r" t="t"/>
              <a:pathLst>
                <a:path extrusionOk="0" h="115" w="230">
                  <a:moveTo>
                    <a:pt x="229" y="114"/>
                  </a:moveTo>
                  <a:lnTo>
                    <a:pt x="1" y="0"/>
                  </a:lnTo>
                </a:path>
              </a:pathLst>
            </a:custGeom>
            <a:solidFill>
              <a:srgbClr val="F8EE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9" name="Google Shape;1289;p50"/>
          <p:cNvCxnSpPr/>
          <p:nvPr/>
        </p:nvCxnSpPr>
        <p:spPr>
          <a:xfrm>
            <a:off x="1479375" y="4525388"/>
            <a:ext cx="1951500" cy="0"/>
          </a:xfrm>
          <a:prstGeom prst="straightConnector1">
            <a:avLst/>
          </a:prstGeom>
          <a:noFill/>
          <a:ln cap="flat" cmpd="sng" w="9525">
            <a:solidFill>
              <a:schemeClr val="dk1"/>
            </a:solidFill>
            <a:prstDash val="solid"/>
            <a:round/>
            <a:headEnd len="med" w="med" type="none"/>
            <a:tailEnd len="med" w="med" type="none"/>
          </a:ln>
        </p:spPr>
      </p:cxnSp>
      <p:sp>
        <p:nvSpPr>
          <p:cNvPr id="1290" name="Google Shape;1290;p50"/>
          <p:cNvSpPr/>
          <p:nvPr/>
        </p:nvSpPr>
        <p:spPr>
          <a:xfrm rot="900041">
            <a:off x="1257010" y="3311361"/>
            <a:ext cx="251005" cy="252403"/>
          </a:xfrm>
          <a:custGeom>
            <a:rect b="b" l="l" r="r" t="t"/>
            <a:pathLst>
              <a:path extrusionOk="0" h="3972" w="395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rot="900041">
            <a:off x="745320" y="3575389"/>
            <a:ext cx="520755" cy="52075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rot="900132">
            <a:off x="2772560" y="891259"/>
            <a:ext cx="395257" cy="395257"/>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5981525" y="1372550"/>
            <a:ext cx="1047300" cy="1047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txBox="1"/>
          <p:nvPr>
            <p:ph type="title"/>
          </p:nvPr>
        </p:nvSpPr>
        <p:spPr>
          <a:xfrm>
            <a:off x="4572000" y="2569025"/>
            <a:ext cx="38664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000"/>
              <a:t>rumusan</a:t>
            </a:r>
            <a:endParaRPr sz="5000"/>
          </a:p>
        </p:txBody>
      </p:sp>
      <p:sp>
        <p:nvSpPr>
          <p:cNvPr id="1295" name="Google Shape;1295;p50"/>
          <p:cNvSpPr txBox="1"/>
          <p:nvPr>
            <p:ph idx="4294967295" type="title"/>
          </p:nvPr>
        </p:nvSpPr>
        <p:spPr>
          <a:xfrm>
            <a:off x="6084250" y="1586275"/>
            <a:ext cx="841800" cy="619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400"/>
              <a:t>0</a:t>
            </a:r>
            <a:r>
              <a:rPr lang="en" sz="5400"/>
              <a:t>2</a:t>
            </a:r>
            <a:endParaRPr sz="5400"/>
          </a:p>
        </p:txBody>
      </p:sp>
      <p:sp>
        <p:nvSpPr>
          <p:cNvPr id="1296" name="Google Shape;1296;p50"/>
          <p:cNvSpPr/>
          <p:nvPr/>
        </p:nvSpPr>
        <p:spPr>
          <a:xfrm>
            <a:off x="5277675" y="3323775"/>
            <a:ext cx="1902734" cy="453505"/>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solidFill>
                  <a:schemeClr val="lt2"/>
                </a:solidFill>
                <a:latin typeface="Staatliches"/>
              </a:rPr>
              <a:t>Masalah</a:t>
            </a:r>
          </a:p>
        </p:txBody>
      </p:sp>
      <p:sp>
        <p:nvSpPr>
          <p:cNvPr id="1297" name="Google Shape;1297;p50"/>
          <p:cNvSpPr/>
          <p:nvPr/>
        </p:nvSpPr>
        <p:spPr>
          <a:xfrm flipH="1" rot="10800000">
            <a:off x="3266083" y="380238"/>
            <a:ext cx="528885" cy="52890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0"/>
          <p:cNvSpPr/>
          <p:nvPr/>
        </p:nvSpPr>
        <p:spPr>
          <a:xfrm flipH="1" rot="10800000">
            <a:off x="2473625" y="590448"/>
            <a:ext cx="278015" cy="278015"/>
          </a:xfrm>
          <a:custGeom>
            <a:rect b="b" l="l" r="r" t="t"/>
            <a:pathLst>
              <a:path extrusionOk="0" fill="none" h="8195" w="8195">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cap="flat" cmpd="sng" w="9525">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txBox="1"/>
          <p:nvPr>
            <p:ph idx="12" type="sldNum"/>
          </p:nvPr>
        </p:nvSpPr>
        <p:spPr>
          <a:xfrm>
            <a:off x="8556784" y="1016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ol Startup Business Plan by Slidesgo">
  <a:themeElements>
    <a:clrScheme name="Simple Light">
      <a:dk1>
        <a:srgbClr val="000000"/>
      </a:dk1>
      <a:lt1>
        <a:srgbClr val="FFFFFF"/>
      </a:lt1>
      <a:dk2>
        <a:srgbClr val="20DD2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